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9" r:id="rId1"/>
    <p:sldMasterId id="2147483671" r:id="rId2"/>
  </p:sldMasterIdLst>
  <p:notesMasterIdLst>
    <p:notesMasterId r:id="rId18"/>
  </p:notesMasterIdLst>
  <p:sldIdLst>
    <p:sldId id="432" r:id="rId3"/>
    <p:sldId id="433" r:id="rId4"/>
    <p:sldId id="434" r:id="rId5"/>
    <p:sldId id="453" r:id="rId6"/>
    <p:sldId id="439" r:id="rId7"/>
    <p:sldId id="454" r:id="rId8"/>
    <p:sldId id="440" r:id="rId9"/>
    <p:sldId id="441" r:id="rId10"/>
    <p:sldId id="445" r:id="rId11"/>
    <p:sldId id="444" r:id="rId12"/>
    <p:sldId id="442" r:id="rId13"/>
    <p:sldId id="443" r:id="rId14"/>
    <p:sldId id="438" r:id="rId15"/>
    <p:sldId id="436" r:id="rId16"/>
    <p:sldId id="452" r:id="rId17"/>
  </p:sldIdLst>
  <p:sldSz cx="12192000" cy="6858000"/>
  <p:notesSz cx="6858000" cy="9144000"/>
  <p:custDataLst>
    <p:tags r:id="rId19"/>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2" pos="3273" userDrawn="1">
          <p15:clr>
            <a:srgbClr val="A4A3A4"/>
          </p15:clr>
        </p15:guide>
        <p15:guide id="3" orient="horz" pos="1888"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89CA87"/>
    <a:srgbClr val="39B0B9"/>
    <a:srgbClr val="E6EEEB"/>
    <a:srgbClr val="C9AE8D"/>
    <a:srgbClr val="9DC3E6"/>
    <a:srgbClr val="F4B183"/>
    <a:srgbClr val="1C3259"/>
    <a:srgbClr val="FEFCD3"/>
    <a:srgbClr val="0075D3"/>
    <a:srgbClr val="00C3B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2558" autoAdjust="0"/>
    <p:restoredTop sz="94660"/>
  </p:normalViewPr>
  <p:slideViewPr>
    <p:cSldViewPr snapToGrid="0" showGuides="1">
      <p:cViewPr varScale="1">
        <p:scale>
          <a:sx n="115" d="100"/>
          <a:sy n="115" d="100"/>
        </p:scale>
        <p:origin x="570" y="102"/>
      </p:cViewPr>
      <p:guideLst>
        <p:guide pos="3273"/>
        <p:guide orient="horz" pos="1888"/>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notesMaster" Target="notesMasters/notesMaster1.xml"/><Relationship Id="rId3" Type="http://schemas.openxmlformats.org/officeDocument/2006/relationships/slide" Target="slides/slide1.xml"/><Relationship Id="rId21"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tags" Target="tags/tag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5092D09-6E53-4EE3-94EA-323CDEEA173D}" type="datetimeFigureOut">
              <a:rPr lang="zh-CN" altLang="en-US" smtClean="0"/>
              <a:t>2025/2/24</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923550C-0EAD-42A3-AC8C-7F87D0B3B98F}" type="slidenum">
              <a:rPr lang="zh-CN" altLang="en-US" smtClean="0"/>
              <a:t>‹#›</a:t>
            </a:fld>
            <a:endParaRPr lang="zh-CN" altLang="en-US"/>
          </a:p>
        </p:txBody>
      </p:sp>
    </p:spTree>
    <p:extLst>
      <p:ext uri="{BB962C8B-B14F-4D97-AF65-F5344CB8AC3E}">
        <p14:creationId xmlns:p14="http://schemas.microsoft.com/office/powerpoint/2010/main" val="226135663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E74B935-F887-448D-9C6C-71EEB008CE8C}"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宋体" panose="02010600030101010101" pitchFamily="2" charset="-122"/>
              <a:cs typeface="+mn-cs"/>
            </a:endParaRPr>
          </a:p>
        </p:txBody>
      </p:sp>
    </p:spTree>
    <p:extLst>
      <p:ext uri="{BB962C8B-B14F-4D97-AF65-F5344CB8AC3E}">
        <p14:creationId xmlns:p14="http://schemas.microsoft.com/office/powerpoint/2010/main" val="30855216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E74B935-F887-448D-9C6C-71EEB008CE8C}"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11</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宋体" panose="02010600030101010101" pitchFamily="2" charset="-122"/>
              <a:cs typeface="+mn-cs"/>
            </a:endParaRPr>
          </a:p>
        </p:txBody>
      </p:sp>
    </p:spTree>
    <p:extLst>
      <p:ext uri="{BB962C8B-B14F-4D97-AF65-F5344CB8AC3E}">
        <p14:creationId xmlns:p14="http://schemas.microsoft.com/office/powerpoint/2010/main" val="240077347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E74B935-F887-448D-9C6C-71EEB008CE8C}"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12</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宋体" panose="02010600030101010101" pitchFamily="2" charset="-122"/>
              <a:cs typeface="+mn-cs"/>
            </a:endParaRPr>
          </a:p>
        </p:txBody>
      </p:sp>
    </p:spTree>
    <p:extLst>
      <p:ext uri="{BB962C8B-B14F-4D97-AF65-F5344CB8AC3E}">
        <p14:creationId xmlns:p14="http://schemas.microsoft.com/office/powerpoint/2010/main" val="260022906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E74B935-F887-448D-9C6C-71EEB008CE8C}"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13</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宋体" panose="02010600030101010101" pitchFamily="2" charset="-122"/>
              <a:cs typeface="+mn-cs"/>
            </a:endParaRPr>
          </a:p>
        </p:txBody>
      </p:sp>
    </p:spTree>
    <p:extLst>
      <p:ext uri="{BB962C8B-B14F-4D97-AF65-F5344CB8AC3E}">
        <p14:creationId xmlns:p14="http://schemas.microsoft.com/office/powerpoint/2010/main" val="382900438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E74B935-F887-448D-9C6C-71EEB008CE8C}"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14</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宋体" panose="02010600030101010101" pitchFamily="2" charset="-122"/>
              <a:cs typeface="+mn-cs"/>
            </a:endParaRPr>
          </a:p>
        </p:txBody>
      </p:sp>
    </p:spTree>
    <p:extLst>
      <p:ext uri="{BB962C8B-B14F-4D97-AF65-F5344CB8AC3E}">
        <p14:creationId xmlns:p14="http://schemas.microsoft.com/office/powerpoint/2010/main" val="54091877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E74B935-F887-448D-9C6C-71EEB008CE8C}"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15</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宋体" panose="02010600030101010101" pitchFamily="2" charset="-122"/>
              <a:cs typeface="+mn-cs"/>
            </a:endParaRPr>
          </a:p>
        </p:txBody>
      </p:sp>
    </p:spTree>
    <p:extLst>
      <p:ext uri="{BB962C8B-B14F-4D97-AF65-F5344CB8AC3E}">
        <p14:creationId xmlns:p14="http://schemas.microsoft.com/office/powerpoint/2010/main" val="2319225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E74B935-F887-448D-9C6C-71EEB008CE8C}"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宋体" panose="02010600030101010101" pitchFamily="2" charset="-122"/>
              <a:cs typeface="+mn-cs"/>
            </a:endParaRPr>
          </a:p>
        </p:txBody>
      </p:sp>
    </p:spTree>
    <p:extLst>
      <p:ext uri="{BB962C8B-B14F-4D97-AF65-F5344CB8AC3E}">
        <p14:creationId xmlns:p14="http://schemas.microsoft.com/office/powerpoint/2010/main" val="147683669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E74B935-F887-448D-9C6C-71EEB008CE8C}"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宋体" panose="02010600030101010101" pitchFamily="2" charset="-122"/>
              <a:cs typeface="+mn-cs"/>
            </a:endParaRPr>
          </a:p>
        </p:txBody>
      </p:sp>
    </p:spTree>
    <p:extLst>
      <p:ext uri="{BB962C8B-B14F-4D97-AF65-F5344CB8AC3E}">
        <p14:creationId xmlns:p14="http://schemas.microsoft.com/office/powerpoint/2010/main" val="15764805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E74B935-F887-448D-9C6C-71EEB008CE8C}"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宋体" panose="02010600030101010101" pitchFamily="2" charset="-122"/>
              <a:cs typeface="+mn-cs"/>
            </a:endParaRPr>
          </a:p>
        </p:txBody>
      </p:sp>
    </p:spTree>
    <p:extLst>
      <p:ext uri="{BB962C8B-B14F-4D97-AF65-F5344CB8AC3E}">
        <p14:creationId xmlns:p14="http://schemas.microsoft.com/office/powerpoint/2010/main" val="397866189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E74B935-F887-448D-9C6C-71EEB008CE8C}"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宋体" panose="02010600030101010101" pitchFamily="2" charset="-122"/>
              <a:cs typeface="+mn-cs"/>
            </a:endParaRPr>
          </a:p>
        </p:txBody>
      </p:sp>
    </p:spTree>
    <p:extLst>
      <p:ext uri="{BB962C8B-B14F-4D97-AF65-F5344CB8AC3E}">
        <p14:creationId xmlns:p14="http://schemas.microsoft.com/office/powerpoint/2010/main" val="7590862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E74B935-F887-448D-9C6C-71EEB008CE8C}"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宋体" panose="02010600030101010101" pitchFamily="2" charset="-122"/>
              <a:cs typeface="+mn-cs"/>
            </a:endParaRPr>
          </a:p>
        </p:txBody>
      </p:sp>
    </p:spTree>
    <p:extLst>
      <p:ext uri="{BB962C8B-B14F-4D97-AF65-F5344CB8AC3E}">
        <p14:creationId xmlns:p14="http://schemas.microsoft.com/office/powerpoint/2010/main" val="367061675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E74B935-F887-448D-9C6C-71EEB008CE8C}"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宋体" panose="02010600030101010101" pitchFamily="2" charset="-122"/>
              <a:cs typeface="+mn-cs"/>
            </a:endParaRPr>
          </a:p>
        </p:txBody>
      </p:sp>
    </p:spTree>
    <p:extLst>
      <p:ext uri="{BB962C8B-B14F-4D97-AF65-F5344CB8AC3E}">
        <p14:creationId xmlns:p14="http://schemas.microsoft.com/office/powerpoint/2010/main" val="428192233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E74B935-F887-448D-9C6C-71EEB008CE8C}"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9</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宋体" panose="02010600030101010101" pitchFamily="2" charset="-122"/>
              <a:cs typeface="+mn-cs"/>
            </a:endParaRPr>
          </a:p>
        </p:txBody>
      </p:sp>
    </p:spTree>
    <p:extLst>
      <p:ext uri="{BB962C8B-B14F-4D97-AF65-F5344CB8AC3E}">
        <p14:creationId xmlns:p14="http://schemas.microsoft.com/office/powerpoint/2010/main" val="9570674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E74B935-F887-448D-9C6C-71EEB008CE8C}"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10</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宋体" panose="02010600030101010101" pitchFamily="2" charset="-122"/>
              <a:cs typeface="+mn-cs"/>
            </a:endParaRPr>
          </a:p>
        </p:txBody>
      </p:sp>
    </p:spTree>
    <p:extLst>
      <p:ext uri="{BB962C8B-B14F-4D97-AF65-F5344CB8AC3E}">
        <p14:creationId xmlns:p14="http://schemas.microsoft.com/office/powerpoint/2010/main" val="176086288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17AB4E9D-9A86-429F-9338-C93413599E25}"/>
              </a:ext>
            </a:extLst>
          </p:cNvPr>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a:extLst>
              <a:ext uri="{FF2B5EF4-FFF2-40B4-BE49-F238E27FC236}">
                <a16:creationId xmlns:a16="http://schemas.microsoft.com/office/drawing/2014/main" id="{81C074A1-407D-420F-B5AE-774BAB73EB1E}"/>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a:extLst>
              <a:ext uri="{FF2B5EF4-FFF2-40B4-BE49-F238E27FC236}">
                <a16:creationId xmlns:a16="http://schemas.microsoft.com/office/drawing/2014/main" id="{9204C9BC-E59B-4F3D-817B-8DB9DA4FECE1}"/>
              </a:ext>
            </a:extLst>
          </p:cNvPr>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62DBF682-5DE4-4980-B83C-E99B2A0FC147}" type="datetimeFigureOut">
              <a:rPr kumimoji="0" lang="zh-CN" altLang="en-US" sz="1200" b="0" i="0" u="none" strike="noStrike" kern="1200" cap="none" spc="0" normalizeH="0" baseline="0" noProof="0" smtClean="0">
                <a:ln>
                  <a:noFill/>
                </a:ln>
                <a:solidFill>
                  <a:srgbClr val="000000">
                    <a:tint val="75000"/>
                  </a:srgbClr>
                </a:solidFill>
                <a:effectLst/>
                <a:uLnTx/>
                <a:uFillTx/>
                <a:latin typeface="iekie jianheiti" panose="020F0502020204030204"/>
                <a:cs typeface="+mn-cs"/>
              </a:rPr>
              <a:pPr marL="0" marR="0" lvl="0" indent="0" algn="l" defTabSz="914400" rtl="0" eaLnBrk="1" fontAlgn="auto" latinLnBrk="0" hangingPunct="1">
                <a:lnSpc>
                  <a:spcPct val="100000"/>
                </a:lnSpc>
                <a:spcBef>
                  <a:spcPts val="0"/>
                </a:spcBef>
                <a:spcAft>
                  <a:spcPts val="0"/>
                </a:spcAft>
                <a:buClrTx/>
                <a:buSzTx/>
                <a:buFontTx/>
                <a:buNone/>
                <a:tabLst/>
                <a:defRPr/>
              </a:pPr>
              <a:t>2025/2/24</a:t>
            </a:fld>
            <a:endParaRPr kumimoji="0" lang="zh-CN" altLang="en-US" sz="1200" b="0" i="0" u="none" strike="noStrike" kern="1200" cap="none" spc="0" normalizeH="0" baseline="0" noProof="0">
              <a:ln>
                <a:noFill/>
              </a:ln>
              <a:solidFill>
                <a:srgbClr val="000000">
                  <a:tint val="75000"/>
                </a:srgbClr>
              </a:solidFill>
              <a:effectLst/>
              <a:uLnTx/>
              <a:uFillTx/>
              <a:latin typeface="iekie jianheiti" panose="020F0502020204030204"/>
              <a:cs typeface="+mn-cs"/>
            </a:endParaRPr>
          </a:p>
        </p:txBody>
      </p:sp>
      <p:sp>
        <p:nvSpPr>
          <p:cNvPr id="5" name="页脚占位符 4">
            <a:extLst>
              <a:ext uri="{FF2B5EF4-FFF2-40B4-BE49-F238E27FC236}">
                <a16:creationId xmlns:a16="http://schemas.microsoft.com/office/drawing/2014/main" id="{8E9ADA8C-C2CB-43D5-92C5-958A4FFA2829}"/>
              </a:ext>
            </a:extLst>
          </p:cNvPr>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1200" cap="none" spc="0" normalizeH="0" baseline="0" noProof="0">
              <a:ln>
                <a:noFill/>
              </a:ln>
              <a:solidFill>
                <a:srgbClr val="000000">
                  <a:tint val="75000"/>
                </a:srgbClr>
              </a:solidFill>
              <a:effectLst/>
              <a:uLnTx/>
              <a:uFillTx/>
              <a:latin typeface="iekie jianheiti" panose="020F0502020204030204"/>
              <a:cs typeface="+mn-cs"/>
            </a:endParaRPr>
          </a:p>
        </p:txBody>
      </p:sp>
      <p:sp>
        <p:nvSpPr>
          <p:cNvPr id="6" name="灯片编号占位符 5">
            <a:extLst>
              <a:ext uri="{FF2B5EF4-FFF2-40B4-BE49-F238E27FC236}">
                <a16:creationId xmlns:a16="http://schemas.microsoft.com/office/drawing/2014/main" id="{DCE1F240-119D-4860-AEC6-C1267CF277A4}"/>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9EBD161-CC32-4AAC-B0C0-93FB0B6A8131}" type="slidenum">
              <a:rPr kumimoji="0" lang="zh-CN" altLang="en-US" sz="1200" b="0" i="0" u="none" strike="noStrike" kern="1200" cap="none" spc="0" normalizeH="0" baseline="0" noProof="0" smtClean="0">
                <a:ln>
                  <a:noFill/>
                </a:ln>
                <a:solidFill>
                  <a:srgbClr val="000000">
                    <a:tint val="75000"/>
                  </a:srgbClr>
                </a:solidFill>
                <a:effectLst/>
                <a:uLnTx/>
                <a:uFillTx/>
                <a:latin typeface="iekie jianheiti" panose="020F0502020204030204"/>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zh-CN" altLang="en-US" sz="1200" b="0" i="0" u="none" strike="noStrike" kern="1200" cap="none" spc="0" normalizeH="0" baseline="0" noProof="0">
              <a:ln>
                <a:noFill/>
              </a:ln>
              <a:solidFill>
                <a:srgbClr val="000000">
                  <a:tint val="75000"/>
                </a:srgbClr>
              </a:solidFill>
              <a:effectLst/>
              <a:uLnTx/>
              <a:uFillTx/>
              <a:latin typeface="iekie jianheiti" panose="020F0502020204030204"/>
              <a:cs typeface="+mn-cs"/>
            </a:endParaRPr>
          </a:p>
        </p:txBody>
      </p:sp>
    </p:spTree>
    <p:extLst>
      <p:ext uri="{BB962C8B-B14F-4D97-AF65-F5344CB8AC3E}">
        <p14:creationId xmlns:p14="http://schemas.microsoft.com/office/powerpoint/2010/main" val="751925922"/>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92C2B056-DC2F-45D2-A43F-CB7B310B1A76}"/>
              </a:ext>
            </a:extLst>
          </p:cNvPr>
          <p:cNvSpPr>
            <a:spLocks noGrp="1"/>
          </p:cNvSpPr>
          <p:nvPr>
            <p:ph type="title"/>
          </p:nvPr>
        </p:nvSpPr>
        <p:spPr/>
        <p:txBody>
          <a:bodyPr/>
          <a:lstStyle/>
          <a:p>
            <a:r>
              <a:rPr lang="zh-CN" altLang="en-US"/>
              <a:t>单击此处编辑母版标题样式</a:t>
            </a:r>
          </a:p>
        </p:txBody>
      </p:sp>
      <p:sp>
        <p:nvSpPr>
          <p:cNvPr id="3" name="竖排文字占位符 2">
            <a:extLst>
              <a:ext uri="{FF2B5EF4-FFF2-40B4-BE49-F238E27FC236}">
                <a16:creationId xmlns:a16="http://schemas.microsoft.com/office/drawing/2014/main" id="{F941C450-FBAE-4720-9E86-C25EF6454839}"/>
              </a:ext>
            </a:extLst>
          </p:cNvPr>
          <p:cNvSpPr>
            <a:spLocks noGrp="1"/>
          </p:cNvSpPr>
          <p:nvPr>
            <p:ph type="body" orient="vert" idx="1"/>
          </p:nvPr>
        </p:nvSpPr>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id="{305FFE6A-4742-42F2-8836-CB3EBEE0477F}"/>
              </a:ext>
            </a:extLst>
          </p:cNvPr>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62DBF682-5DE4-4980-B83C-E99B2A0FC147}" type="datetimeFigureOut">
              <a:rPr kumimoji="0" lang="zh-CN" altLang="en-US" sz="1200" b="0" i="0" u="none" strike="noStrike" kern="1200" cap="none" spc="0" normalizeH="0" baseline="0" noProof="0" smtClean="0">
                <a:ln>
                  <a:noFill/>
                </a:ln>
                <a:solidFill>
                  <a:srgbClr val="000000">
                    <a:tint val="75000"/>
                  </a:srgbClr>
                </a:solidFill>
                <a:effectLst/>
                <a:uLnTx/>
                <a:uFillTx/>
                <a:latin typeface="iekie jianheiti" panose="020F0502020204030204"/>
                <a:cs typeface="+mn-cs"/>
              </a:rPr>
              <a:pPr marL="0" marR="0" lvl="0" indent="0" algn="l" defTabSz="914400" rtl="0" eaLnBrk="1" fontAlgn="auto" latinLnBrk="0" hangingPunct="1">
                <a:lnSpc>
                  <a:spcPct val="100000"/>
                </a:lnSpc>
                <a:spcBef>
                  <a:spcPts val="0"/>
                </a:spcBef>
                <a:spcAft>
                  <a:spcPts val="0"/>
                </a:spcAft>
                <a:buClrTx/>
                <a:buSzTx/>
                <a:buFontTx/>
                <a:buNone/>
                <a:tabLst/>
                <a:defRPr/>
              </a:pPr>
              <a:t>2025/2/24</a:t>
            </a:fld>
            <a:endParaRPr kumimoji="0" lang="zh-CN" altLang="en-US" sz="1200" b="0" i="0" u="none" strike="noStrike" kern="1200" cap="none" spc="0" normalizeH="0" baseline="0" noProof="0">
              <a:ln>
                <a:noFill/>
              </a:ln>
              <a:solidFill>
                <a:srgbClr val="000000">
                  <a:tint val="75000"/>
                </a:srgbClr>
              </a:solidFill>
              <a:effectLst/>
              <a:uLnTx/>
              <a:uFillTx/>
              <a:latin typeface="iekie jianheiti" panose="020F0502020204030204"/>
              <a:cs typeface="+mn-cs"/>
            </a:endParaRPr>
          </a:p>
        </p:txBody>
      </p:sp>
      <p:sp>
        <p:nvSpPr>
          <p:cNvPr id="5" name="页脚占位符 4">
            <a:extLst>
              <a:ext uri="{FF2B5EF4-FFF2-40B4-BE49-F238E27FC236}">
                <a16:creationId xmlns:a16="http://schemas.microsoft.com/office/drawing/2014/main" id="{667719E8-67F3-485A-8565-FBFBABD9C097}"/>
              </a:ext>
            </a:extLst>
          </p:cNvPr>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1200" cap="none" spc="0" normalizeH="0" baseline="0" noProof="0">
              <a:ln>
                <a:noFill/>
              </a:ln>
              <a:solidFill>
                <a:srgbClr val="000000">
                  <a:tint val="75000"/>
                </a:srgbClr>
              </a:solidFill>
              <a:effectLst/>
              <a:uLnTx/>
              <a:uFillTx/>
              <a:latin typeface="iekie jianheiti" panose="020F0502020204030204"/>
              <a:cs typeface="+mn-cs"/>
            </a:endParaRPr>
          </a:p>
        </p:txBody>
      </p:sp>
      <p:sp>
        <p:nvSpPr>
          <p:cNvPr id="6" name="灯片编号占位符 5">
            <a:extLst>
              <a:ext uri="{FF2B5EF4-FFF2-40B4-BE49-F238E27FC236}">
                <a16:creationId xmlns:a16="http://schemas.microsoft.com/office/drawing/2014/main" id="{3497620C-CFFB-4535-8725-292C7568B38D}"/>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9EBD161-CC32-4AAC-B0C0-93FB0B6A8131}" type="slidenum">
              <a:rPr kumimoji="0" lang="zh-CN" altLang="en-US" sz="1200" b="0" i="0" u="none" strike="noStrike" kern="1200" cap="none" spc="0" normalizeH="0" baseline="0" noProof="0" smtClean="0">
                <a:ln>
                  <a:noFill/>
                </a:ln>
                <a:solidFill>
                  <a:srgbClr val="000000">
                    <a:tint val="75000"/>
                  </a:srgbClr>
                </a:solidFill>
                <a:effectLst/>
                <a:uLnTx/>
                <a:uFillTx/>
                <a:latin typeface="iekie jianheiti" panose="020F0502020204030204"/>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zh-CN" altLang="en-US" sz="1200" b="0" i="0" u="none" strike="noStrike" kern="1200" cap="none" spc="0" normalizeH="0" baseline="0" noProof="0">
              <a:ln>
                <a:noFill/>
              </a:ln>
              <a:solidFill>
                <a:srgbClr val="000000">
                  <a:tint val="75000"/>
                </a:srgbClr>
              </a:solidFill>
              <a:effectLst/>
              <a:uLnTx/>
              <a:uFillTx/>
              <a:latin typeface="iekie jianheiti" panose="020F0502020204030204"/>
              <a:cs typeface="+mn-cs"/>
            </a:endParaRPr>
          </a:p>
        </p:txBody>
      </p:sp>
    </p:spTree>
    <p:extLst>
      <p:ext uri="{BB962C8B-B14F-4D97-AF65-F5344CB8AC3E}">
        <p14:creationId xmlns:p14="http://schemas.microsoft.com/office/powerpoint/2010/main" val="2212809630"/>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a:extLst>
              <a:ext uri="{FF2B5EF4-FFF2-40B4-BE49-F238E27FC236}">
                <a16:creationId xmlns:a16="http://schemas.microsoft.com/office/drawing/2014/main" id="{518B921E-AACE-4535-9B60-9324A6A1BD29}"/>
              </a:ext>
            </a:extLst>
          </p:cNvPr>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a:extLst>
              <a:ext uri="{FF2B5EF4-FFF2-40B4-BE49-F238E27FC236}">
                <a16:creationId xmlns:a16="http://schemas.microsoft.com/office/drawing/2014/main" id="{04101D53-9BFA-4F7F-811C-A210F1FD7021}"/>
              </a:ext>
            </a:extLst>
          </p:cNvPr>
          <p:cNvSpPr>
            <a:spLocks noGrp="1"/>
          </p:cNvSpPr>
          <p:nvPr>
            <p:ph type="body" orient="vert" idx="1"/>
          </p:nvPr>
        </p:nvSpPr>
        <p:spPr>
          <a:xfrm>
            <a:off x="838200" y="365125"/>
            <a:ext cx="7734300" cy="5811838"/>
          </a:xfrm>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id="{C5FAB951-8A06-4DF0-A605-7DF57A3B91BB}"/>
              </a:ext>
            </a:extLst>
          </p:cNvPr>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62DBF682-5DE4-4980-B83C-E99B2A0FC147}" type="datetimeFigureOut">
              <a:rPr kumimoji="0" lang="zh-CN" altLang="en-US" sz="1200" b="0" i="0" u="none" strike="noStrike" kern="1200" cap="none" spc="0" normalizeH="0" baseline="0" noProof="0" smtClean="0">
                <a:ln>
                  <a:noFill/>
                </a:ln>
                <a:solidFill>
                  <a:srgbClr val="000000">
                    <a:tint val="75000"/>
                  </a:srgbClr>
                </a:solidFill>
                <a:effectLst/>
                <a:uLnTx/>
                <a:uFillTx/>
                <a:latin typeface="iekie jianheiti" panose="020F0502020204030204"/>
                <a:cs typeface="+mn-cs"/>
              </a:rPr>
              <a:pPr marL="0" marR="0" lvl="0" indent="0" algn="l" defTabSz="914400" rtl="0" eaLnBrk="1" fontAlgn="auto" latinLnBrk="0" hangingPunct="1">
                <a:lnSpc>
                  <a:spcPct val="100000"/>
                </a:lnSpc>
                <a:spcBef>
                  <a:spcPts val="0"/>
                </a:spcBef>
                <a:spcAft>
                  <a:spcPts val="0"/>
                </a:spcAft>
                <a:buClrTx/>
                <a:buSzTx/>
                <a:buFontTx/>
                <a:buNone/>
                <a:tabLst/>
                <a:defRPr/>
              </a:pPr>
              <a:t>2025/2/24</a:t>
            </a:fld>
            <a:endParaRPr kumimoji="0" lang="zh-CN" altLang="en-US" sz="1200" b="0" i="0" u="none" strike="noStrike" kern="1200" cap="none" spc="0" normalizeH="0" baseline="0" noProof="0">
              <a:ln>
                <a:noFill/>
              </a:ln>
              <a:solidFill>
                <a:srgbClr val="000000">
                  <a:tint val="75000"/>
                </a:srgbClr>
              </a:solidFill>
              <a:effectLst/>
              <a:uLnTx/>
              <a:uFillTx/>
              <a:latin typeface="iekie jianheiti" panose="020F0502020204030204"/>
              <a:cs typeface="+mn-cs"/>
            </a:endParaRPr>
          </a:p>
        </p:txBody>
      </p:sp>
      <p:sp>
        <p:nvSpPr>
          <p:cNvPr id="5" name="页脚占位符 4">
            <a:extLst>
              <a:ext uri="{FF2B5EF4-FFF2-40B4-BE49-F238E27FC236}">
                <a16:creationId xmlns:a16="http://schemas.microsoft.com/office/drawing/2014/main" id="{18CEA19C-F5EA-413C-857A-CBB4EE79BD64}"/>
              </a:ext>
            </a:extLst>
          </p:cNvPr>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1200" cap="none" spc="0" normalizeH="0" baseline="0" noProof="0">
              <a:ln>
                <a:noFill/>
              </a:ln>
              <a:solidFill>
                <a:srgbClr val="000000">
                  <a:tint val="75000"/>
                </a:srgbClr>
              </a:solidFill>
              <a:effectLst/>
              <a:uLnTx/>
              <a:uFillTx/>
              <a:latin typeface="iekie jianheiti" panose="020F0502020204030204"/>
              <a:cs typeface="+mn-cs"/>
            </a:endParaRPr>
          </a:p>
        </p:txBody>
      </p:sp>
      <p:sp>
        <p:nvSpPr>
          <p:cNvPr id="6" name="灯片编号占位符 5">
            <a:extLst>
              <a:ext uri="{FF2B5EF4-FFF2-40B4-BE49-F238E27FC236}">
                <a16:creationId xmlns:a16="http://schemas.microsoft.com/office/drawing/2014/main" id="{EB12B056-32E3-4164-9AD3-7838BC4A90C0}"/>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9EBD161-CC32-4AAC-B0C0-93FB0B6A8131}" type="slidenum">
              <a:rPr kumimoji="0" lang="zh-CN" altLang="en-US" sz="1200" b="0" i="0" u="none" strike="noStrike" kern="1200" cap="none" spc="0" normalizeH="0" baseline="0" noProof="0" smtClean="0">
                <a:ln>
                  <a:noFill/>
                </a:ln>
                <a:solidFill>
                  <a:srgbClr val="000000">
                    <a:tint val="75000"/>
                  </a:srgbClr>
                </a:solidFill>
                <a:effectLst/>
                <a:uLnTx/>
                <a:uFillTx/>
                <a:latin typeface="iekie jianheiti" panose="020F0502020204030204"/>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zh-CN" altLang="en-US" sz="1200" b="0" i="0" u="none" strike="noStrike" kern="1200" cap="none" spc="0" normalizeH="0" baseline="0" noProof="0">
              <a:ln>
                <a:noFill/>
              </a:ln>
              <a:solidFill>
                <a:srgbClr val="000000">
                  <a:tint val="75000"/>
                </a:srgbClr>
              </a:solidFill>
              <a:effectLst/>
              <a:uLnTx/>
              <a:uFillTx/>
              <a:latin typeface="iekie jianheiti" panose="020F0502020204030204"/>
              <a:cs typeface="+mn-cs"/>
            </a:endParaRPr>
          </a:p>
        </p:txBody>
      </p:sp>
    </p:spTree>
    <p:extLst>
      <p:ext uri="{BB962C8B-B14F-4D97-AF65-F5344CB8AC3E}">
        <p14:creationId xmlns:p14="http://schemas.microsoft.com/office/powerpoint/2010/main" val="3423970176"/>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0CFF9325-CF1A-7B4C-85D3-EF5FB4C0ADE3}"/>
              </a:ext>
            </a:extLst>
          </p:cNvPr>
          <p:cNvSpPr>
            <a:spLocks noGrp="1"/>
          </p:cNvSpPr>
          <p:nvPr>
            <p:ph type="ctrTitle"/>
          </p:nvPr>
        </p:nvSpPr>
        <p:spPr>
          <a:xfrm>
            <a:off x="1524000" y="1122363"/>
            <a:ext cx="9144000" cy="2387600"/>
          </a:xfrm>
        </p:spPr>
        <p:txBody>
          <a:bodyPr anchor="b"/>
          <a:lstStyle>
            <a:lvl1pPr algn="ctr">
              <a:defRPr sz="6000"/>
            </a:lvl1pPr>
          </a:lstStyle>
          <a:p>
            <a:r>
              <a:rPr kumimoji="1" lang="zh-CN" altLang="en-US"/>
              <a:t>单击此处编辑母版标题样式</a:t>
            </a:r>
          </a:p>
        </p:txBody>
      </p:sp>
      <p:sp>
        <p:nvSpPr>
          <p:cNvPr id="3" name="副标题 2">
            <a:extLst>
              <a:ext uri="{FF2B5EF4-FFF2-40B4-BE49-F238E27FC236}">
                <a16:creationId xmlns:a16="http://schemas.microsoft.com/office/drawing/2014/main" id="{D69B9634-90EC-4349-B885-E497CA24F6A8}"/>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zh-CN" altLang="en-US"/>
              <a:t>单击此处编辑母版副标题样式</a:t>
            </a:r>
          </a:p>
        </p:txBody>
      </p:sp>
      <p:sp>
        <p:nvSpPr>
          <p:cNvPr id="4" name="日期占位符 3">
            <a:extLst>
              <a:ext uri="{FF2B5EF4-FFF2-40B4-BE49-F238E27FC236}">
                <a16:creationId xmlns:a16="http://schemas.microsoft.com/office/drawing/2014/main" id="{9FBEB224-2B26-C945-A39B-8BA1DF55748F}"/>
              </a:ext>
            </a:extLst>
          </p:cNvPr>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AB5F7F02-9673-4B45-90AC-0B7D8224E4A7}" type="datetimeFigureOut">
              <a:rPr kumimoji="1" lang="zh-CN" altLang="en-US" sz="1200" b="0" i="0" u="none" strike="noStrike" kern="1200" cap="none" spc="0" normalizeH="0" baseline="0" noProof="0" smtClean="0">
                <a:ln>
                  <a:noFill/>
                </a:ln>
                <a:solidFill>
                  <a:srgbClr val="000000">
                    <a:tint val="75000"/>
                  </a:srgbClr>
                </a:solidFill>
                <a:effectLst/>
                <a:uLnTx/>
                <a:uFillTx/>
                <a:latin typeface="等线" panose="020F0502020204030204"/>
                <a:cs typeface="+mn-cs"/>
              </a:rPr>
              <a:pPr marL="0" marR="0" lvl="0" indent="0" algn="l" defTabSz="914400" rtl="0" eaLnBrk="1" fontAlgn="auto" latinLnBrk="0" hangingPunct="1">
                <a:lnSpc>
                  <a:spcPct val="100000"/>
                </a:lnSpc>
                <a:spcBef>
                  <a:spcPts val="0"/>
                </a:spcBef>
                <a:spcAft>
                  <a:spcPts val="0"/>
                </a:spcAft>
                <a:buClrTx/>
                <a:buSzTx/>
                <a:buFontTx/>
                <a:buNone/>
                <a:tabLst/>
                <a:defRPr/>
              </a:pPr>
              <a:t>2025/2/24</a:t>
            </a:fld>
            <a:endParaRPr kumimoji="1" lang="zh-CN" altLang="en-US" sz="1200" b="0" i="0" u="none" strike="noStrike" kern="1200" cap="none" spc="0" normalizeH="0" baseline="0" noProof="0">
              <a:ln>
                <a:noFill/>
              </a:ln>
              <a:solidFill>
                <a:srgbClr val="000000">
                  <a:tint val="75000"/>
                </a:srgbClr>
              </a:solidFill>
              <a:effectLst/>
              <a:uLnTx/>
              <a:uFillTx/>
              <a:latin typeface="等线" panose="020F0502020204030204"/>
              <a:cs typeface="+mn-cs"/>
            </a:endParaRPr>
          </a:p>
        </p:txBody>
      </p:sp>
      <p:sp>
        <p:nvSpPr>
          <p:cNvPr id="5" name="页脚占位符 4">
            <a:extLst>
              <a:ext uri="{FF2B5EF4-FFF2-40B4-BE49-F238E27FC236}">
                <a16:creationId xmlns:a16="http://schemas.microsoft.com/office/drawing/2014/main" id="{8E167713-317D-464E-B8FE-E8ACD864A507}"/>
              </a:ext>
            </a:extLst>
          </p:cNvPr>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zh-CN" altLang="en-US" sz="1200" b="0" i="0" u="none" strike="noStrike" kern="1200" cap="none" spc="0" normalizeH="0" baseline="0" noProof="0">
              <a:ln>
                <a:noFill/>
              </a:ln>
              <a:solidFill>
                <a:srgbClr val="000000">
                  <a:tint val="75000"/>
                </a:srgbClr>
              </a:solidFill>
              <a:effectLst/>
              <a:uLnTx/>
              <a:uFillTx/>
              <a:latin typeface="等线" panose="020F0502020204030204"/>
              <a:cs typeface="+mn-cs"/>
            </a:endParaRPr>
          </a:p>
        </p:txBody>
      </p:sp>
      <p:sp>
        <p:nvSpPr>
          <p:cNvPr id="6" name="灯片编号占位符 5">
            <a:extLst>
              <a:ext uri="{FF2B5EF4-FFF2-40B4-BE49-F238E27FC236}">
                <a16:creationId xmlns:a16="http://schemas.microsoft.com/office/drawing/2014/main" id="{7078A330-8F2B-0A4F-AAA9-07B09924C00E}"/>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20CE662-694F-6B48-A179-2A683578F62E}" type="slidenum">
              <a:rPr kumimoji="1" lang="zh-CN" altLang="en-US" sz="1200" b="0" i="0" u="none" strike="noStrike" kern="1200" cap="none" spc="0" normalizeH="0" baseline="0" noProof="0" smtClean="0">
                <a:ln>
                  <a:noFill/>
                </a:ln>
                <a:solidFill>
                  <a:srgbClr val="000000">
                    <a:tint val="75000"/>
                  </a:srgbClr>
                </a:solidFill>
                <a:effectLst/>
                <a:uLnTx/>
                <a:uFillTx/>
                <a:latin typeface="等线" panose="020F0502020204030204"/>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1" lang="zh-CN" altLang="en-US" sz="1200" b="0" i="0" u="none" strike="noStrike" kern="1200" cap="none" spc="0" normalizeH="0" baseline="0" noProof="0">
              <a:ln>
                <a:noFill/>
              </a:ln>
              <a:solidFill>
                <a:srgbClr val="000000">
                  <a:tint val="75000"/>
                </a:srgbClr>
              </a:solidFill>
              <a:effectLst/>
              <a:uLnTx/>
              <a:uFillTx/>
              <a:latin typeface="等线" panose="020F0502020204030204"/>
              <a:cs typeface="+mn-cs"/>
            </a:endParaRPr>
          </a:p>
        </p:txBody>
      </p:sp>
    </p:spTree>
    <p:extLst>
      <p:ext uri="{BB962C8B-B14F-4D97-AF65-F5344CB8AC3E}">
        <p14:creationId xmlns:p14="http://schemas.microsoft.com/office/powerpoint/2010/main" val="3676689627"/>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2645FEAC-EBAB-1C42-9539-9D2FB2C0E7D3}"/>
              </a:ext>
            </a:extLst>
          </p:cNvPr>
          <p:cNvSpPr>
            <a:spLocks noGrp="1"/>
          </p:cNvSpPr>
          <p:nvPr>
            <p:ph type="title"/>
          </p:nvPr>
        </p:nvSpPr>
        <p:spPr/>
        <p:txBody>
          <a:bodyPr/>
          <a:lstStyle/>
          <a:p>
            <a:r>
              <a:rPr kumimoji="1" lang="zh-CN" altLang="en-US"/>
              <a:t>单击此处编辑母版标题样式</a:t>
            </a:r>
          </a:p>
        </p:txBody>
      </p:sp>
      <p:sp>
        <p:nvSpPr>
          <p:cNvPr id="3" name="内容占位符 2">
            <a:extLst>
              <a:ext uri="{FF2B5EF4-FFF2-40B4-BE49-F238E27FC236}">
                <a16:creationId xmlns:a16="http://schemas.microsoft.com/office/drawing/2014/main" id="{317D483B-51AF-2247-9750-8FCA599486FC}"/>
              </a:ext>
            </a:extLst>
          </p:cNvPr>
          <p:cNvSpPr>
            <a:spLocks noGrp="1"/>
          </p:cNvSpPr>
          <p:nvPr>
            <p:ph idx="1"/>
          </p:nvPr>
        </p:nvSpPr>
        <p:spPr/>
        <p:txBody>
          <a:bodyPr/>
          <a:lstStyle/>
          <a:p>
            <a:pPr lvl="0"/>
            <a:r>
              <a:rPr kumimoji="1" lang="zh-CN" altLang="en-US"/>
              <a:t>单击此处编辑母版文本样式</a:t>
            </a:r>
          </a:p>
          <a:p>
            <a:pPr lvl="1"/>
            <a:r>
              <a:rPr kumimoji="1" lang="zh-CN" altLang="en-US"/>
              <a:t>二级</a:t>
            </a:r>
          </a:p>
          <a:p>
            <a:pPr lvl="2"/>
            <a:r>
              <a:rPr kumimoji="1" lang="zh-CN" altLang="en-US"/>
              <a:t>三级</a:t>
            </a:r>
          </a:p>
          <a:p>
            <a:pPr lvl="3"/>
            <a:r>
              <a:rPr kumimoji="1" lang="zh-CN" altLang="en-US"/>
              <a:t>四级</a:t>
            </a:r>
          </a:p>
          <a:p>
            <a:pPr lvl="4"/>
            <a:r>
              <a:rPr kumimoji="1" lang="zh-CN" altLang="en-US"/>
              <a:t>五级</a:t>
            </a:r>
          </a:p>
        </p:txBody>
      </p:sp>
      <p:sp>
        <p:nvSpPr>
          <p:cNvPr id="4" name="日期占位符 3">
            <a:extLst>
              <a:ext uri="{FF2B5EF4-FFF2-40B4-BE49-F238E27FC236}">
                <a16:creationId xmlns:a16="http://schemas.microsoft.com/office/drawing/2014/main" id="{4C3390BC-756C-3645-89D5-C4F06FC3FDF2}"/>
              </a:ext>
            </a:extLst>
          </p:cNvPr>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AB5F7F02-9673-4B45-90AC-0B7D8224E4A7}" type="datetimeFigureOut">
              <a:rPr kumimoji="1" lang="zh-CN" altLang="en-US" sz="1200" b="0" i="0" u="none" strike="noStrike" kern="1200" cap="none" spc="0" normalizeH="0" baseline="0" noProof="0" smtClean="0">
                <a:ln>
                  <a:noFill/>
                </a:ln>
                <a:solidFill>
                  <a:srgbClr val="000000">
                    <a:tint val="75000"/>
                  </a:srgbClr>
                </a:solidFill>
                <a:effectLst/>
                <a:uLnTx/>
                <a:uFillTx/>
                <a:latin typeface="等线" panose="020F0502020204030204"/>
                <a:cs typeface="+mn-cs"/>
              </a:rPr>
              <a:pPr marL="0" marR="0" lvl="0" indent="0" algn="l" defTabSz="914400" rtl="0" eaLnBrk="1" fontAlgn="auto" latinLnBrk="0" hangingPunct="1">
                <a:lnSpc>
                  <a:spcPct val="100000"/>
                </a:lnSpc>
                <a:spcBef>
                  <a:spcPts val="0"/>
                </a:spcBef>
                <a:spcAft>
                  <a:spcPts val="0"/>
                </a:spcAft>
                <a:buClrTx/>
                <a:buSzTx/>
                <a:buFontTx/>
                <a:buNone/>
                <a:tabLst/>
                <a:defRPr/>
              </a:pPr>
              <a:t>2025/2/24</a:t>
            </a:fld>
            <a:endParaRPr kumimoji="1" lang="zh-CN" altLang="en-US" sz="1200" b="0" i="0" u="none" strike="noStrike" kern="1200" cap="none" spc="0" normalizeH="0" baseline="0" noProof="0">
              <a:ln>
                <a:noFill/>
              </a:ln>
              <a:solidFill>
                <a:srgbClr val="000000">
                  <a:tint val="75000"/>
                </a:srgbClr>
              </a:solidFill>
              <a:effectLst/>
              <a:uLnTx/>
              <a:uFillTx/>
              <a:latin typeface="等线" panose="020F0502020204030204"/>
              <a:cs typeface="+mn-cs"/>
            </a:endParaRPr>
          </a:p>
        </p:txBody>
      </p:sp>
      <p:sp>
        <p:nvSpPr>
          <p:cNvPr id="5" name="页脚占位符 4">
            <a:extLst>
              <a:ext uri="{FF2B5EF4-FFF2-40B4-BE49-F238E27FC236}">
                <a16:creationId xmlns:a16="http://schemas.microsoft.com/office/drawing/2014/main" id="{395E5766-CE4B-FD43-B583-0BFD28EF6F7C}"/>
              </a:ext>
            </a:extLst>
          </p:cNvPr>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zh-CN" altLang="en-US" sz="1200" b="0" i="0" u="none" strike="noStrike" kern="1200" cap="none" spc="0" normalizeH="0" baseline="0" noProof="0">
              <a:ln>
                <a:noFill/>
              </a:ln>
              <a:solidFill>
                <a:srgbClr val="000000">
                  <a:tint val="75000"/>
                </a:srgbClr>
              </a:solidFill>
              <a:effectLst/>
              <a:uLnTx/>
              <a:uFillTx/>
              <a:latin typeface="等线" panose="020F0502020204030204"/>
              <a:cs typeface="+mn-cs"/>
            </a:endParaRPr>
          </a:p>
        </p:txBody>
      </p:sp>
      <p:sp>
        <p:nvSpPr>
          <p:cNvPr id="6" name="灯片编号占位符 5">
            <a:extLst>
              <a:ext uri="{FF2B5EF4-FFF2-40B4-BE49-F238E27FC236}">
                <a16:creationId xmlns:a16="http://schemas.microsoft.com/office/drawing/2014/main" id="{D5E2B502-A6CE-BC44-8580-5730FD3C3154}"/>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20CE662-694F-6B48-A179-2A683578F62E}" type="slidenum">
              <a:rPr kumimoji="1" lang="zh-CN" altLang="en-US" sz="1200" b="0" i="0" u="none" strike="noStrike" kern="1200" cap="none" spc="0" normalizeH="0" baseline="0" noProof="0" smtClean="0">
                <a:ln>
                  <a:noFill/>
                </a:ln>
                <a:solidFill>
                  <a:srgbClr val="000000">
                    <a:tint val="75000"/>
                  </a:srgbClr>
                </a:solidFill>
                <a:effectLst/>
                <a:uLnTx/>
                <a:uFillTx/>
                <a:latin typeface="等线" panose="020F0502020204030204"/>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1" lang="zh-CN" altLang="en-US" sz="1200" b="0" i="0" u="none" strike="noStrike" kern="1200" cap="none" spc="0" normalizeH="0" baseline="0" noProof="0">
              <a:ln>
                <a:noFill/>
              </a:ln>
              <a:solidFill>
                <a:srgbClr val="000000">
                  <a:tint val="75000"/>
                </a:srgbClr>
              </a:solidFill>
              <a:effectLst/>
              <a:uLnTx/>
              <a:uFillTx/>
              <a:latin typeface="等线" panose="020F0502020204030204"/>
              <a:cs typeface="+mn-cs"/>
            </a:endParaRPr>
          </a:p>
        </p:txBody>
      </p:sp>
    </p:spTree>
    <p:extLst>
      <p:ext uri="{BB962C8B-B14F-4D97-AF65-F5344CB8AC3E}">
        <p14:creationId xmlns:p14="http://schemas.microsoft.com/office/powerpoint/2010/main" val="2966020602"/>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4CAA45A3-B3C4-7B42-A722-80008B3CA1D8}"/>
              </a:ext>
            </a:extLst>
          </p:cNvPr>
          <p:cNvSpPr>
            <a:spLocks noGrp="1"/>
          </p:cNvSpPr>
          <p:nvPr>
            <p:ph type="title"/>
          </p:nvPr>
        </p:nvSpPr>
        <p:spPr>
          <a:xfrm>
            <a:off x="831850" y="1709738"/>
            <a:ext cx="10515600" cy="2852737"/>
          </a:xfrm>
        </p:spPr>
        <p:txBody>
          <a:bodyPr anchor="b"/>
          <a:lstStyle>
            <a:lvl1pPr>
              <a:defRPr sz="6000"/>
            </a:lvl1pPr>
          </a:lstStyle>
          <a:p>
            <a:r>
              <a:rPr kumimoji="1" lang="zh-CN" altLang="en-US"/>
              <a:t>单击此处编辑母版标题样式</a:t>
            </a:r>
          </a:p>
        </p:txBody>
      </p:sp>
      <p:sp>
        <p:nvSpPr>
          <p:cNvPr id="3" name="文本占位符 2">
            <a:extLst>
              <a:ext uri="{FF2B5EF4-FFF2-40B4-BE49-F238E27FC236}">
                <a16:creationId xmlns:a16="http://schemas.microsoft.com/office/drawing/2014/main" id="{E1CD8B44-0E03-3A4E-BAB0-9924D3AB1245}"/>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kumimoji="1" lang="zh-CN" altLang="en-US"/>
              <a:t>单击此处编辑母版文本样式</a:t>
            </a:r>
          </a:p>
        </p:txBody>
      </p:sp>
      <p:sp>
        <p:nvSpPr>
          <p:cNvPr id="4" name="日期占位符 3">
            <a:extLst>
              <a:ext uri="{FF2B5EF4-FFF2-40B4-BE49-F238E27FC236}">
                <a16:creationId xmlns:a16="http://schemas.microsoft.com/office/drawing/2014/main" id="{5C5C798F-7736-5741-85BD-6EE5A3CECF9F}"/>
              </a:ext>
            </a:extLst>
          </p:cNvPr>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AB5F7F02-9673-4B45-90AC-0B7D8224E4A7}" type="datetimeFigureOut">
              <a:rPr kumimoji="1" lang="zh-CN" altLang="en-US" sz="1200" b="0" i="0" u="none" strike="noStrike" kern="1200" cap="none" spc="0" normalizeH="0" baseline="0" noProof="0" smtClean="0">
                <a:ln>
                  <a:noFill/>
                </a:ln>
                <a:solidFill>
                  <a:srgbClr val="000000">
                    <a:tint val="75000"/>
                  </a:srgbClr>
                </a:solidFill>
                <a:effectLst/>
                <a:uLnTx/>
                <a:uFillTx/>
                <a:latin typeface="等线" panose="020F0502020204030204"/>
                <a:cs typeface="+mn-cs"/>
              </a:rPr>
              <a:pPr marL="0" marR="0" lvl="0" indent="0" algn="l" defTabSz="914400" rtl="0" eaLnBrk="1" fontAlgn="auto" latinLnBrk="0" hangingPunct="1">
                <a:lnSpc>
                  <a:spcPct val="100000"/>
                </a:lnSpc>
                <a:spcBef>
                  <a:spcPts val="0"/>
                </a:spcBef>
                <a:spcAft>
                  <a:spcPts val="0"/>
                </a:spcAft>
                <a:buClrTx/>
                <a:buSzTx/>
                <a:buFontTx/>
                <a:buNone/>
                <a:tabLst/>
                <a:defRPr/>
              </a:pPr>
              <a:t>2025/2/24</a:t>
            </a:fld>
            <a:endParaRPr kumimoji="1" lang="zh-CN" altLang="en-US" sz="1200" b="0" i="0" u="none" strike="noStrike" kern="1200" cap="none" spc="0" normalizeH="0" baseline="0" noProof="0">
              <a:ln>
                <a:noFill/>
              </a:ln>
              <a:solidFill>
                <a:srgbClr val="000000">
                  <a:tint val="75000"/>
                </a:srgbClr>
              </a:solidFill>
              <a:effectLst/>
              <a:uLnTx/>
              <a:uFillTx/>
              <a:latin typeface="等线" panose="020F0502020204030204"/>
              <a:cs typeface="+mn-cs"/>
            </a:endParaRPr>
          </a:p>
        </p:txBody>
      </p:sp>
      <p:sp>
        <p:nvSpPr>
          <p:cNvPr id="5" name="页脚占位符 4">
            <a:extLst>
              <a:ext uri="{FF2B5EF4-FFF2-40B4-BE49-F238E27FC236}">
                <a16:creationId xmlns:a16="http://schemas.microsoft.com/office/drawing/2014/main" id="{700F2FEB-A3E8-4341-B252-C9F4291FA8E4}"/>
              </a:ext>
            </a:extLst>
          </p:cNvPr>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zh-CN" altLang="en-US" sz="1200" b="0" i="0" u="none" strike="noStrike" kern="1200" cap="none" spc="0" normalizeH="0" baseline="0" noProof="0">
              <a:ln>
                <a:noFill/>
              </a:ln>
              <a:solidFill>
                <a:srgbClr val="000000">
                  <a:tint val="75000"/>
                </a:srgbClr>
              </a:solidFill>
              <a:effectLst/>
              <a:uLnTx/>
              <a:uFillTx/>
              <a:latin typeface="等线" panose="020F0502020204030204"/>
              <a:cs typeface="+mn-cs"/>
            </a:endParaRPr>
          </a:p>
        </p:txBody>
      </p:sp>
      <p:sp>
        <p:nvSpPr>
          <p:cNvPr id="6" name="灯片编号占位符 5">
            <a:extLst>
              <a:ext uri="{FF2B5EF4-FFF2-40B4-BE49-F238E27FC236}">
                <a16:creationId xmlns:a16="http://schemas.microsoft.com/office/drawing/2014/main" id="{51D39524-EC5D-4A49-9986-075E9C9AAA9B}"/>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20CE662-694F-6B48-A179-2A683578F62E}" type="slidenum">
              <a:rPr kumimoji="1" lang="zh-CN" altLang="en-US" sz="1200" b="0" i="0" u="none" strike="noStrike" kern="1200" cap="none" spc="0" normalizeH="0" baseline="0" noProof="0" smtClean="0">
                <a:ln>
                  <a:noFill/>
                </a:ln>
                <a:solidFill>
                  <a:srgbClr val="000000">
                    <a:tint val="75000"/>
                  </a:srgbClr>
                </a:solidFill>
                <a:effectLst/>
                <a:uLnTx/>
                <a:uFillTx/>
                <a:latin typeface="等线" panose="020F0502020204030204"/>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1" lang="zh-CN" altLang="en-US" sz="1200" b="0" i="0" u="none" strike="noStrike" kern="1200" cap="none" spc="0" normalizeH="0" baseline="0" noProof="0">
              <a:ln>
                <a:noFill/>
              </a:ln>
              <a:solidFill>
                <a:srgbClr val="000000">
                  <a:tint val="75000"/>
                </a:srgbClr>
              </a:solidFill>
              <a:effectLst/>
              <a:uLnTx/>
              <a:uFillTx/>
              <a:latin typeface="等线" panose="020F0502020204030204"/>
              <a:cs typeface="+mn-cs"/>
            </a:endParaRPr>
          </a:p>
        </p:txBody>
      </p:sp>
    </p:spTree>
    <p:extLst>
      <p:ext uri="{BB962C8B-B14F-4D97-AF65-F5344CB8AC3E}">
        <p14:creationId xmlns:p14="http://schemas.microsoft.com/office/powerpoint/2010/main" val="3926582946"/>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7FED4E57-45CF-8347-B457-5B632E9C49F7}"/>
              </a:ext>
            </a:extLst>
          </p:cNvPr>
          <p:cNvSpPr>
            <a:spLocks noGrp="1"/>
          </p:cNvSpPr>
          <p:nvPr>
            <p:ph type="title"/>
          </p:nvPr>
        </p:nvSpPr>
        <p:spPr/>
        <p:txBody>
          <a:bodyPr/>
          <a:lstStyle/>
          <a:p>
            <a:r>
              <a:rPr kumimoji="1" lang="zh-CN" altLang="en-US"/>
              <a:t>单击此处编辑母版标题样式</a:t>
            </a:r>
          </a:p>
        </p:txBody>
      </p:sp>
      <p:sp>
        <p:nvSpPr>
          <p:cNvPr id="3" name="内容占位符 2">
            <a:extLst>
              <a:ext uri="{FF2B5EF4-FFF2-40B4-BE49-F238E27FC236}">
                <a16:creationId xmlns:a16="http://schemas.microsoft.com/office/drawing/2014/main" id="{0E1E599C-03C8-FA4D-B951-1DFA68C9E374}"/>
              </a:ext>
            </a:extLst>
          </p:cNvPr>
          <p:cNvSpPr>
            <a:spLocks noGrp="1"/>
          </p:cNvSpPr>
          <p:nvPr>
            <p:ph sz="half" idx="1"/>
          </p:nvPr>
        </p:nvSpPr>
        <p:spPr>
          <a:xfrm>
            <a:off x="838200" y="1825625"/>
            <a:ext cx="5181600" cy="4351338"/>
          </a:xfrm>
        </p:spPr>
        <p:txBody>
          <a:bodyPr/>
          <a:lstStyle/>
          <a:p>
            <a:pPr lvl="0"/>
            <a:r>
              <a:rPr kumimoji="1" lang="zh-CN" altLang="en-US"/>
              <a:t>单击此处编辑母版文本样式</a:t>
            </a:r>
          </a:p>
          <a:p>
            <a:pPr lvl="1"/>
            <a:r>
              <a:rPr kumimoji="1" lang="zh-CN" altLang="en-US"/>
              <a:t>二级</a:t>
            </a:r>
          </a:p>
          <a:p>
            <a:pPr lvl="2"/>
            <a:r>
              <a:rPr kumimoji="1" lang="zh-CN" altLang="en-US"/>
              <a:t>三级</a:t>
            </a:r>
          </a:p>
          <a:p>
            <a:pPr lvl="3"/>
            <a:r>
              <a:rPr kumimoji="1" lang="zh-CN" altLang="en-US"/>
              <a:t>四级</a:t>
            </a:r>
          </a:p>
          <a:p>
            <a:pPr lvl="4"/>
            <a:r>
              <a:rPr kumimoji="1" lang="zh-CN" altLang="en-US"/>
              <a:t>五级</a:t>
            </a:r>
          </a:p>
        </p:txBody>
      </p:sp>
      <p:sp>
        <p:nvSpPr>
          <p:cNvPr id="4" name="内容占位符 3">
            <a:extLst>
              <a:ext uri="{FF2B5EF4-FFF2-40B4-BE49-F238E27FC236}">
                <a16:creationId xmlns:a16="http://schemas.microsoft.com/office/drawing/2014/main" id="{21A3385B-EA07-A444-9338-E787BB42235E}"/>
              </a:ext>
            </a:extLst>
          </p:cNvPr>
          <p:cNvSpPr>
            <a:spLocks noGrp="1"/>
          </p:cNvSpPr>
          <p:nvPr>
            <p:ph sz="half" idx="2"/>
          </p:nvPr>
        </p:nvSpPr>
        <p:spPr>
          <a:xfrm>
            <a:off x="6172200" y="1825625"/>
            <a:ext cx="5181600" cy="4351338"/>
          </a:xfrm>
        </p:spPr>
        <p:txBody>
          <a:bodyPr/>
          <a:lstStyle/>
          <a:p>
            <a:pPr lvl="0"/>
            <a:r>
              <a:rPr kumimoji="1" lang="zh-CN" altLang="en-US"/>
              <a:t>单击此处编辑母版文本样式</a:t>
            </a:r>
          </a:p>
          <a:p>
            <a:pPr lvl="1"/>
            <a:r>
              <a:rPr kumimoji="1" lang="zh-CN" altLang="en-US"/>
              <a:t>二级</a:t>
            </a:r>
          </a:p>
          <a:p>
            <a:pPr lvl="2"/>
            <a:r>
              <a:rPr kumimoji="1" lang="zh-CN" altLang="en-US"/>
              <a:t>三级</a:t>
            </a:r>
          </a:p>
          <a:p>
            <a:pPr lvl="3"/>
            <a:r>
              <a:rPr kumimoji="1" lang="zh-CN" altLang="en-US"/>
              <a:t>四级</a:t>
            </a:r>
          </a:p>
          <a:p>
            <a:pPr lvl="4"/>
            <a:r>
              <a:rPr kumimoji="1" lang="zh-CN" altLang="en-US"/>
              <a:t>五级</a:t>
            </a:r>
          </a:p>
        </p:txBody>
      </p:sp>
      <p:sp>
        <p:nvSpPr>
          <p:cNvPr id="5" name="日期占位符 4">
            <a:extLst>
              <a:ext uri="{FF2B5EF4-FFF2-40B4-BE49-F238E27FC236}">
                <a16:creationId xmlns:a16="http://schemas.microsoft.com/office/drawing/2014/main" id="{D3EEFBE4-788B-154F-A9EE-F127C4B5A238}"/>
              </a:ext>
            </a:extLst>
          </p:cNvPr>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AB5F7F02-9673-4B45-90AC-0B7D8224E4A7}" type="datetimeFigureOut">
              <a:rPr kumimoji="1" lang="zh-CN" altLang="en-US" sz="1200" b="0" i="0" u="none" strike="noStrike" kern="1200" cap="none" spc="0" normalizeH="0" baseline="0" noProof="0" smtClean="0">
                <a:ln>
                  <a:noFill/>
                </a:ln>
                <a:solidFill>
                  <a:srgbClr val="000000">
                    <a:tint val="75000"/>
                  </a:srgbClr>
                </a:solidFill>
                <a:effectLst/>
                <a:uLnTx/>
                <a:uFillTx/>
                <a:latin typeface="等线" panose="020F0502020204030204"/>
                <a:cs typeface="+mn-cs"/>
              </a:rPr>
              <a:pPr marL="0" marR="0" lvl="0" indent="0" algn="l" defTabSz="914400" rtl="0" eaLnBrk="1" fontAlgn="auto" latinLnBrk="0" hangingPunct="1">
                <a:lnSpc>
                  <a:spcPct val="100000"/>
                </a:lnSpc>
                <a:spcBef>
                  <a:spcPts val="0"/>
                </a:spcBef>
                <a:spcAft>
                  <a:spcPts val="0"/>
                </a:spcAft>
                <a:buClrTx/>
                <a:buSzTx/>
                <a:buFontTx/>
                <a:buNone/>
                <a:tabLst/>
                <a:defRPr/>
              </a:pPr>
              <a:t>2025/2/24</a:t>
            </a:fld>
            <a:endParaRPr kumimoji="1" lang="zh-CN" altLang="en-US" sz="1200" b="0" i="0" u="none" strike="noStrike" kern="1200" cap="none" spc="0" normalizeH="0" baseline="0" noProof="0">
              <a:ln>
                <a:noFill/>
              </a:ln>
              <a:solidFill>
                <a:srgbClr val="000000">
                  <a:tint val="75000"/>
                </a:srgbClr>
              </a:solidFill>
              <a:effectLst/>
              <a:uLnTx/>
              <a:uFillTx/>
              <a:latin typeface="等线" panose="020F0502020204030204"/>
              <a:cs typeface="+mn-cs"/>
            </a:endParaRPr>
          </a:p>
        </p:txBody>
      </p:sp>
      <p:sp>
        <p:nvSpPr>
          <p:cNvPr id="6" name="页脚占位符 5">
            <a:extLst>
              <a:ext uri="{FF2B5EF4-FFF2-40B4-BE49-F238E27FC236}">
                <a16:creationId xmlns:a16="http://schemas.microsoft.com/office/drawing/2014/main" id="{C77E9C3A-18EC-9040-B976-18B5096E074C}"/>
              </a:ext>
            </a:extLst>
          </p:cNvPr>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zh-CN" altLang="en-US" sz="1200" b="0" i="0" u="none" strike="noStrike" kern="1200" cap="none" spc="0" normalizeH="0" baseline="0" noProof="0">
              <a:ln>
                <a:noFill/>
              </a:ln>
              <a:solidFill>
                <a:srgbClr val="000000">
                  <a:tint val="75000"/>
                </a:srgbClr>
              </a:solidFill>
              <a:effectLst/>
              <a:uLnTx/>
              <a:uFillTx/>
              <a:latin typeface="等线" panose="020F0502020204030204"/>
              <a:cs typeface="+mn-cs"/>
            </a:endParaRPr>
          </a:p>
        </p:txBody>
      </p:sp>
      <p:sp>
        <p:nvSpPr>
          <p:cNvPr id="7" name="灯片编号占位符 6">
            <a:extLst>
              <a:ext uri="{FF2B5EF4-FFF2-40B4-BE49-F238E27FC236}">
                <a16:creationId xmlns:a16="http://schemas.microsoft.com/office/drawing/2014/main" id="{01FEBFBD-B6E5-8C4F-AA21-4D82BE1CCC1F}"/>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20CE662-694F-6B48-A179-2A683578F62E}" type="slidenum">
              <a:rPr kumimoji="1" lang="zh-CN" altLang="en-US" sz="1200" b="0" i="0" u="none" strike="noStrike" kern="1200" cap="none" spc="0" normalizeH="0" baseline="0" noProof="0" smtClean="0">
                <a:ln>
                  <a:noFill/>
                </a:ln>
                <a:solidFill>
                  <a:srgbClr val="000000">
                    <a:tint val="75000"/>
                  </a:srgbClr>
                </a:solidFill>
                <a:effectLst/>
                <a:uLnTx/>
                <a:uFillTx/>
                <a:latin typeface="等线" panose="020F0502020204030204"/>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1" lang="zh-CN" altLang="en-US" sz="1200" b="0" i="0" u="none" strike="noStrike" kern="1200" cap="none" spc="0" normalizeH="0" baseline="0" noProof="0">
              <a:ln>
                <a:noFill/>
              </a:ln>
              <a:solidFill>
                <a:srgbClr val="000000">
                  <a:tint val="75000"/>
                </a:srgbClr>
              </a:solidFill>
              <a:effectLst/>
              <a:uLnTx/>
              <a:uFillTx/>
              <a:latin typeface="等线" panose="020F0502020204030204"/>
              <a:cs typeface="+mn-cs"/>
            </a:endParaRPr>
          </a:p>
        </p:txBody>
      </p:sp>
    </p:spTree>
    <p:extLst>
      <p:ext uri="{BB962C8B-B14F-4D97-AF65-F5344CB8AC3E}">
        <p14:creationId xmlns:p14="http://schemas.microsoft.com/office/powerpoint/2010/main" val="1824793166"/>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9ACA1B2E-14C6-2841-8795-FD7972C3289A}"/>
              </a:ext>
            </a:extLst>
          </p:cNvPr>
          <p:cNvSpPr>
            <a:spLocks noGrp="1"/>
          </p:cNvSpPr>
          <p:nvPr>
            <p:ph type="title"/>
          </p:nvPr>
        </p:nvSpPr>
        <p:spPr>
          <a:xfrm>
            <a:off x="839788" y="365125"/>
            <a:ext cx="10515600" cy="1325563"/>
          </a:xfrm>
        </p:spPr>
        <p:txBody>
          <a:bodyPr/>
          <a:lstStyle/>
          <a:p>
            <a:r>
              <a:rPr kumimoji="1" lang="zh-CN" altLang="en-US"/>
              <a:t>单击此处编辑母版标题样式</a:t>
            </a:r>
          </a:p>
        </p:txBody>
      </p:sp>
      <p:sp>
        <p:nvSpPr>
          <p:cNvPr id="3" name="文本占位符 2">
            <a:extLst>
              <a:ext uri="{FF2B5EF4-FFF2-40B4-BE49-F238E27FC236}">
                <a16:creationId xmlns:a16="http://schemas.microsoft.com/office/drawing/2014/main" id="{BE04163A-3369-0641-B0D3-6ED9F8BFDA78}"/>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zh-CN" altLang="en-US"/>
              <a:t>单击此处编辑母版文本样式</a:t>
            </a:r>
          </a:p>
        </p:txBody>
      </p:sp>
      <p:sp>
        <p:nvSpPr>
          <p:cNvPr id="4" name="内容占位符 3">
            <a:extLst>
              <a:ext uri="{FF2B5EF4-FFF2-40B4-BE49-F238E27FC236}">
                <a16:creationId xmlns:a16="http://schemas.microsoft.com/office/drawing/2014/main" id="{ABE7FBA6-FF8B-2044-8AB1-D3769E634853}"/>
              </a:ext>
            </a:extLst>
          </p:cNvPr>
          <p:cNvSpPr>
            <a:spLocks noGrp="1"/>
          </p:cNvSpPr>
          <p:nvPr>
            <p:ph sz="half" idx="2"/>
          </p:nvPr>
        </p:nvSpPr>
        <p:spPr>
          <a:xfrm>
            <a:off x="839788" y="2505075"/>
            <a:ext cx="5157787" cy="3684588"/>
          </a:xfrm>
        </p:spPr>
        <p:txBody>
          <a:bodyPr/>
          <a:lstStyle/>
          <a:p>
            <a:pPr lvl="0"/>
            <a:r>
              <a:rPr kumimoji="1" lang="zh-CN" altLang="en-US"/>
              <a:t>单击此处编辑母版文本样式</a:t>
            </a:r>
          </a:p>
          <a:p>
            <a:pPr lvl="1"/>
            <a:r>
              <a:rPr kumimoji="1" lang="zh-CN" altLang="en-US"/>
              <a:t>二级</a:t>
            </a:r>
          </a:p>
          <a:p>
            <a:pPr lvl="2"/>
            <a:r>
              <a:rPr kumimoji="1" lang="zh-CN" altLang="en-US"/>
              <a:t>三级</a:t>
            </a:r>
          </a:p>
          <a:p>
            <a:pPr lvl="3"/>
            <a:r>
              <a:rPr kumimoji="1" lang="zh-CN" altLang="en-US"/>
              <a:t>四级</a:t>
            </a:r>
          </a:p>
          <a:p>
            <a:pPr lvl="4"/>
            <a:r>
              <a:rPr kumimoji="1" lang="zh-CN" altLang="en-US"/>
              <a:t>五级</a:t>
            </a:r>
          </a:p>
        </p:txBody>
      </p:sp>
      <p:sp>
        <p:nvSpPr>
          <p:cNvPr id="5" name="文本占位符 4">
            <a:extLst>
              <a:ext uri="{FF2B5EF4-FFF2-40B4-BE49-F238E27FC236}">
                <a16:creationId xmlns:a16="http://schemas.microsoft.com/office/drawing/2014/main" id="{EEF626E6-DF4A-2F44-91FF-F5E79DE4DDE8}"/>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zh-CN" altLang="en-US"/>
              <a:t>单击此处编辑母版文本样式</a:t>
            </a:r>
          </a:p>
        </p:txBody>
      </p:sp>
      <p:sp>
        <p:nvSpPr>
          <p:cNvPr id="6" name="内容占位符 5">
            <a:extLst>
              <a:ext uri="{FF2B5EF4-FFF2-40B4-BE49-F238E27FC236}">
                <a16:creationId xmlns:a16="http://schemas.microsoft.com/office/drawing/2014/main" id="{B8E96ADC-7F0C-4546-9697-4F857E852523}"/>
              </a:ext>
            </a:extLst>
          </p:cNvPr>
          <p:cNvSpPr>
            <a:spLocks noGrp="1"/>
          </p:cNvSpPr>
          <p:nvPr>
            <p:ph sz="quarter" idx="4"/>
          </p:nvPr>
        </p:nvSpPr>
        <p:spPr>
          <a:xfrm>
            <a:off x="6172200" y="2505075"/>
            <a:ext cx="5183188" cy="3684588"/>
          </a:xfrm>
        </p:spPr>
        <p:txBody>
          <a:bodyPr/>
          <a:lstStyle/>
          <a:p>
            <a:pPr lvl="0"/>
            <a:r>
              <a:rPr kumimoji="1" lang="zh-CN" altLang="en-US"/>
              <a:t>单击此处编辑母版文本样式</a:t>
            </a:r>
          </a:p>
          <a:p>
            <a:pPr lvl="1"/>
            <a:r>
              <a:rPr kumimoji="1" lang="zh-CN" altLang="en-US"/>
              <a:t>二级</a:t>
            </a:r>
          </a:p>
          <a:p>
            <a:pPr lvl="2"/>
            <a:r>
              <a:rPr kumimoji="1" lang="zh-CN" altLang="en-US"/>
              <a:t>三级</a:t>
            </a:r>
          </a:p>
          <a:p>
            <a:pPr lvl="3"/>
            <a:r>
              <a:rPr kumimoji="1" lang="zh-CN" altLang="en-US"/>
              <a:t>四级</a:t>
            </a:r>
          </a:p>
          <a:p>
            <a:pPr lvl="4"/>
            <a:r>
              <a:rPr kumimoji="1" lang="zh-CN" altLang="en-US"/>
              <a:t>五级</a:t>
            </a:r>
          </a:p>
        </p:txBody>
      </p:sp>
      <p:sp>
        <p:nvSpPr>
          <p:cNvPr id="7" name="日期占位符 6">
            <a:extLst>
              <a:ext uri="{FF2B5EF4-FFF2-40B4-BE49-F238E27FC236}">
                <a16:creationId xmlns:a16="http://schemas.microsoft.com/office/drawing/2014/main" id="{7A679827-B901-224B-A3DC-481650CB7760}"/>
              </a:ext>
            </a:extLst>
          </p:cNvPr>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AB5F7F02-9673-4B45-90AC-0B7D8224E4A7}" type="datetimeFigureOut">
              <a:rPr kumimoji="1" lang="zh-CN" altLang="en-US" sz="1200" b="0" i="0" u="none" strike="noStrike" kern="1200" cap="none" spc="0" normalizeH="0" baseline="0" noProof="0" smtClean="0">
                <a:ln>
                  <a:noFill/>
                </a:ln>
                <a:solidFill>
                  <a:srgbClr val="000000">
                    <a:tint val="75000"/>
                  </a:srgbClr>
                </a:solidFill>
                <a:effectLst/>
                <a:uLnTx/>
                <a:uFillTx/>
                <a:latin typeface="等线" panose="020F0502020204030204"/>
                <a:cs typeface="+mn-cs"/>
              </a:rPr>
              <a:pPr marL="0" marR="0" lvl="0" indent="0" algn="l" defTabSz="914400" rtl="0" eaLnBrk="1" fontAlgn="auto" latinLnBrk="0" hangingPunct="1">
                <a:lnSpc>
                  <a:spcPct val="100000"/>
                </a:lnSpc>
                <a:spcBef>
                  <a:spcPts val="0"/>
                </a:spcBef>
                <a:spcAft>
                  <a:spcPts val="0"/>
                </a:spcAft>
                <a:buClrTx/>
                <a:buSzTx/>
                <a:buFontTx/>
                <a:buNone/>
                <a:tabLst/>
                <a:defRPr/>
              </a:pPr>
              <a:t>2025/2/24</a:t>
            </a:fld>
            <a:endParaRPr kumimoji="1" lang="zh-CN" altLang="en-US" sz="1200" b="0" i="0" u="none" strike="noStrike" kern="1200" cap="none" spc="0" normalizeH="0" baseline="0" noProof="0">
              <a:ln>
                <a:noFill/>
              </a:ln>
              <a:solidFill>
                <a:srgbClr val="000000">
                  <a:tint val="75000"/>
                </a:srgbClr>
              </a:solidFill>
              <a:effectLst/>
              <a:uLnTx/>
              <a:uFillTx/>
              <a:latin typeface="等线" panose="020F0502020204030204"/>
              <a:cs typeface="+mn-cs"/>
            </a:endParaRPr>
          </a:p>
        </p:txBody>
      </p:sp>
      <p:sp>
        <p:nvSpPr>
          <p:cNvPr id="8" name="页脚占位符 7">
            <a:extLst>
              <a:ext uri="{FF2B5EF4-FFF2-40B4-BE49-F238E27FC236}">
                <a16:creationId xmlns:a16="http://schemas.microsoft.com/office/drawing/2014/main" id="{8038B239-3C3A-D641-8280-4CEAF14D5DB0}"/>
              </a:ext>
            </a:extLst>
          </p:cNvPr>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zh-CN" altLang="en-US" sz="1200" b="0" i="0" u="none" strike="noStrike" kern="1200" cap="none" spc="0" normalizeH="0" baseline="0" noProof="0">
              <a:ln>
                <a:noFill/>
              </a:ln>
              <a:solidFill>
                <a:srgbClr val="000000">
                  <a:tint val="75000"/>
                </a:srgbClr>
              </a:solidFill>
              <a:effectLst/>
              <a:uLnTx/>
              <a:uFillTx/>
              <a:latin typeface="等线" panose="020F0502020204030204"/>
              <a:cs typeface="+mn-cs"/>
            </a:endParaRPr>
          </a:p>
        </p:txBody>
      </p:sp>
      <p:sp>
        <p:nvSpPr>
          <p:cNvPr id="9" name="灯片编号占位符 8">
            <a:extLst>
              <a:ext uri="{FF2B5EF4-FFF2-40B4-BE49-F238E27FC236}">
                <a16:creationId xmlns:a16="http://schemas.microsoft.com/office/drawing/2014/main" id="{A7025293-DB8C-9F4D-BDC2-C9E95337252E}"/>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20CE662-694F-6B48-A179-2A683578F62E}" type="slidenum">
              <a:rPr kumimoji="1" lang="zh-CN" altLang="en-US" sz="1200" b="0" i="0" u="none" strike="noStrike" kern="1200" cap="none" spc="0" normalizeH="0" baseline="0" noProof="0" smtClean="0">
                <a:ln>
                  <a:noFill/>
                </a:ln>
                <a:solidFill>
                  <a:srgbClr val="000000">
                    <a:tint val="75000"/>
                  </a:srgbClr>
                </a:solidFill>
                <a:effectLst/>
                <a:uLnTx/>
                <a:uFillTx/>
                <a:latin typeface="等线" panose="020F0502020204030204"/>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1" lang="zh-CN" altLang="en-US" sz="1200" b="0" i="0" u="none" strike="noStrike" kern="1200" cap="none" spc="0" normalizeH="0" baseline="0" noProof="0">
              <a:ln>
                <a:noFill/>
              </a:ln>
              <a:solidFill>
                <a:srgbClr val="000000">
                  <a:tint val="75000"/>
                </a:srgbClr>
              </a:solidFill>
              <a:effectLst/>
              <a:uLnTx/>
              <a:uFillTx/>
              <a:latin typeface="等线" panose="020F0502020204030204"/>
              <a:cs typeface="+mn-cs"/>
            </a:endParaRPr>
          </a:p>
        </p:txBody>
      </p:sp>
    </p:spTree>
    <p:extLst>
      <p:ext uri="{BB962C8B-B14F-4D97-AF65-F5344CB8AC3E}">
        <p14:creationId xmlns:p14="http://schemas.microsoft.com/office/powerpoint/2010/main" val="3303255033"/>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6450C43B-B2AA-8644-A3AD-36CBA5368B0A}"/>
              </a:ext>
            </a:extLst>
          </p:cNvPr>
          <p:cNvSpPr>
            <a:spLocks noGrp="1"/>
          </p:cNvSpPr>
          <p:nvPr>
            <p:ph type="title"/>
          </p:nvPr>
        </p:nvSpPr>
        <p:spPr/>
        <p:txBody>
          <a:bodyPr/>
          <a:lstStyle/>
          <a:p>
            <a:r>
              <a:rPr kumimoji="1" lang="zh-CN" altLang="en-US"/>
              <a:t>单击此处编辑母版标题样式</a:t>
            </a:r>
          </a:p>
        </p:txBody>
      </p:sp>
      <p:sp>
        <p:nvSpPr>
          <p:cNvPr id="3" name="日期占位符 2">
            <a:extLst>
              <a:ext uri="{FF2B5EF4-FFF2-40B4-BE49-F238E27FC236}">
                <a16:creationId xmlns:a16="http://schemas.microsoft.com/office/drawing/2014/main" id="{CA35B741-9F16-2243-90C1-C799C2E9F4D9}"/>
              </a:ext>
            </a:extLst>
          </p:cNvPr>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AB5F7F02-9673-4B45-90AC-0B7D8224E4A7}" type="datetimeFigureOut">
              <a:rPr kumimoji="1" lang="zh-CN" altLang="en-US" sz="1200" b="0" i="0" u="none" strike="noStrike" kern="1200" cap="none" spc="0" normalizeH="0" baseline="0" noProof="0" smtClean="0">
                <a:ln>
                  <a:noFill/>
                </a:ln>
                <a:solidFill>
                  <a:srgbClr val="000000">
                    <a:tint val="75000"/>
                  </a:srgbClr>
                </a:solidFill>
                <a:effectLst/>
                <a:uLnTx/>
                <a:uFillTx/>
                <a:latin typeface="等线" panose="020F0502020204030204"/>
                <a:cs typeface="+mn-cs"/>
              </a:rPr>
              <a:pPr marL="0" marR="0" lvl="0" indent="0" algn="l" defTabSz="914400" rtl="0" eaLnBrk="1" fontAlgn="auto" latinLnBrk="0" hangingPunct="1">
                <a:lnSpc>
                  <a:spcPct val="100000"/>
                </a:lnSpc>
                <a:spcBef>
                  <a:spcPts val="0"/>
                </a:spcBef>
                <a:spcAft>
                  <a:spcPts val="0"/>
                </a:spcAft>
                <a:buClrTx/>
                <a:buSzTx/>
                <a:buFontTx/>
                <a:buNone/>
                <a:tabLst/>
                <a:defRPr/>
              </a:pPr>
              <a:t>2025/2/24</a:t>
            </a:fld>
            <a:endParaRPr kumimoji="1" lang="zh-CN" altLang="en-US" sz="1200" b="0" i="0" u="none" strike="noStrike" kern="1200" cap="none" spc="0" normalizeH="0" baseline="0" noProof="0">
              <a:ln>
                <a:noFill/>
              </a:ln>
              <a:solidFill>
                <a:srgbClr val="000000">
                  <a:tint val="75000"/>
                </a:srgbClr>
              </a:solidFill>
              <a:effectLst/>
              <a:uLnTx/>
              <a:uFillTx/>
              <a:latin typeface="等线" panose="020F0502020204030204"/>
              <a:cs typeface="+mn-cs"/>
            </a:endParaRPr>
          </a:p>
        </p:txBody>
      </p:sp>
      <p:sp>
        <p:nvSpPr>
          <p:cNvPr id="4" name="页脚占位符 3">
            <a:extLst>
              <a:ext uri="{FF2B5EF4-FFF2-40B4-BE49-F238E27FC236}">
                <a16:creationId xmlns:a16="http://schemas.microsoft.com/office/drawing/2014/main" id="{54A465EF-79BF-9B41-80E7-C5343F9CD75A}"/>
              </a:ext>
            </a:extLst>
          </p:cNvPr>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zh-CN" altLang="en-US" sz="1200" b="0" i="0" u="none" strike="noStrike" kern="1200" cap="none" spc="0" normalizeH="0" baseline="0" noProof="0">
              <a:ln>
                <a:noFill/>
              </a:ln>
              <a:solidFill>
                <a:srgbClr val="000000">
                  <a:tint val="75000"/>
                </a:srgbClr>
              </a:solidFill>
              <a:effectLst/>
              <a:uLnTx/>
              <a:uFillTx/>
              <a:latin typeface="等线" panose="020F0502020204030204"/>
              <a:cs typeface="+mn-cs"/>
            </a:endParaRPr>
          </a:p>
        </p:txBody>
      </p:sp>
      <p:sp>
        <p:nvSpPr>
          <p:cNvPr id="5" name="灯片编号占位符 4">
            <a:extLst>
              <a:ext uri="{FF2B5EF4-FFF2-40B4-BE49-F238E27FC236}">
                <a16:creationId xmlns:a16="http://schemas.microsoft.com/office/drawing/2014/main" id="{9E130BBA-783C-2B4F-885F-92977496518B}"/>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20CE662-694F-6B48-A179-2A683578F62E}" type="slidenum">
              <a:rPr kumimoji="1" lang="zh-CN" altLang="en-US" sz="1200" b="0" i="0" u="none" strike="noStrike" kern="1200" cap="none" spc="0" normalizeH="0" baseline="0" noProof="0" smtClean="0">
                <a:ln>
                  <a:noFill/>
                </a:ln>
                <a:solidFill>
                  <a:srgbClr val="000000">
                    <a:tint val="75000"/>
                  </a:srgbClr>
                </a:solidFill>
                <a:effectLst/>
                <a:uLnTx/>
                <a:uFillTx/>
                <a:latin typeface="等线" panose="020F0502020204030204"/>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1" lang="zh-CN" altLang="en-US" sz="1200" b="0" i="0" u="none" strike="noStrike" kern="1200" cap="none" spc="0" normalizeH="0" baseline="0" noProof="0">
              <a:ln>
                <a:noFill/>
              </a:ln>
              <a:solidFill>
                <a:srgbClr val="000000">
                  <a:tint val="75000"/>
                </a:srgbClr>
              </a:solidFill>
              <a:effectLst/>
              <a:uLnTx/>
              <a:uFillTx/>
              <a:latin typeface="等线" panose="020F0502020204030204"/>
              <a:cs typeface="+mn-cs"/>
            </a:endParaRPr>
          </a:p>
        </p:txBody>
      </p:sp>
    </p:spTree>
    <p:extLst>
      <p:ext uri="{BB962C8B-B14F-4D97-AF65-F5344CB8AC3E}">
        <p14:creationId xmlns:p14="http://schemas.microsoft.com/office/powerpoint/2010/main" val="2541692538"/>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a:extLst>
              <a:ext uri="{FF2B5EF4-FFF2-40B4-BE49-F238E27FC236}">
                <a16:creationId xmlns:a16="http://schemas.microsoft.com/office/drawing/2014/main" id="{254F728F-280B-AE4C-8BF0-F1301EF6D6DA}"/>
              </a:ext>
            </a:extLst>
          </p:cNvPr>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AB5F7F02-9673-4B45-90AC-0B7D8224E4A7}" type="datetimeFigureOut">
              <a:rPr kumimoji="1" lang="zh-CN" altLang="en-US" sz="1200" b="0" i="0" u="none" strike="noStrike" kern="1200" cap="none" spc="0" normalizeH="0" baseline="0" noProof="0" smtClean="0">
                <a:ln>
                  <a:noFill/>
                </a:ln>
                <a:solidFill>
                  <a:srgbClr val="000000">
                    <a:tint val="75000"/>
                  </a:srgbClr>
                </a:solidFill>
                <a:effectLst/>
                <a:uLnTx/>
                <a:uFillTx/>
                <a:latin typeface="等线" panose="020F0502020204030204"/>
                <a:cs typeface="+mn-cs"/>
              </a:rPr>
              <a:pPr marL="0" marR="0" lvl="0" indent="0" algn="l" defTabSz="914400" rtl="0" eaLnBrk="1" fontAlgn="auto" latinLnBrk="0" hangingPunct="1">
                <a:lnSpc>
                  <a:spcPct val="100000"/>
                </a:lnSpc>
                <a:spcBef>
                  <a:spcPts val="0"/>
                </a:spcBef>
                <a:spcAft>
                  <a:spcPts val="0"/>
                </a:spcAft>
                <a:buClrTx/>
                <a:buSzTx/>
                <a:buFontTx/>
                <a:buNone/>
                <a:tabLst/>
                <a:defRPr/>
              </a:pPr>
              <a:t>2025/2/24</a:t>
            </a:fld>
            <a:endParaRPr kumimoji="1" lang="zh-CN" altLang="en-US" sz="1200" b="0" i="0" u="none" strike="noStrike" kern="1200" cap="none" spc="0" normalizeH="0" baseline="0" noProof="0">
              <a:ln>
                <a:noFill/>
              </a:ln>
              <a:solidFill>
                <a:srgbClr val="000000">
                  <a:tint val="75000"/>
                </a:srgbClr>
              </a:solidFill>
              <a:effectLst/>
              <a:uLnTx/>
              <a:uFillTx/>
              <a:latin typeface="等线" panose="020F0502020204030204"/>
              <a:cs typeface="+mn-cs"/>
            </a:endParaRPr>
          </a:p>
        </p:txBody>
      </p:sp>
      <p:sp>
        <p:nvSpPr>
          <p:cNvPr id="3" name="页脚占位符 2">
            <a:extLst>
              <a:ext uri="{FF2B5EF4-FFF2-40B4-BE49-F238E27FC236}">
                <a16:creationId xmlns:a16="http://schemas.microsoft.com/office/drawing/2014/main" id="{92AA46AC-0483-4741-8FF1-7B5E2F8632B6}"/>
              </a:ext>
            </a:extLst>
          </p:cNvPr>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zh-CN" altLang="en-US" sz="1200" b="0" i="0" u="none" strike="noStrike" kern="1200" cap="none" spc="0" normalizeH="0" baseline="0" noProof="0">
              <a:ln>
                <a:noFill/>
              </a:ln>
              <a:solidFill>
                <a:srgbClr val="000000">
                  <a:tint val="75000"/>
                </a:srgbClr>
              </a:solidFill>
              <a:effectLst/>
              <a:uLnTx/>
              <a:uFillTx/>
              <a:latin typeface="等线" panose="020F0502020204030204"/>
              <a:cs typeface="+mn-cs"/>
            </a:endParaRPr>
          </a:p>
        </p:txBody>
      </p:sp>
      <p:sp>
        <p:nvSpPr>
          <p:cNvPr id="4" name="灯片编号占位符 3">
            <a:extLst>
              <a:ext uri="{FF2B5EF4-FFF2-40B4-BE49-F238E27FC236}">
                <a16:creationId xmlns:a16="http://schemas.microsoft.com/office/drawing/2014/main" id="{4092A7D3-55F8-AC48-B09C-F25AA166158E}"/>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20CE662-694F-6B48-A179-2A683578F62E}" type="slidenum">
              <a:rPr kumimoji="1" lang="zh-CN" altLang="en-US" sz="1200" b="0" i="0" u="none" strike="noStrike" kern="1200" cap="none" spc="0" normalizeH="0" baseline="0" noProof="0" smtClean="0">
                <a:ln>
                  <a:noFill/>
                </a:ln>
                <a:solidFill>
                  <a:srgbClr val="000000">
                    <a:tint val="75000"/>
                  </a:srgbClr>
                </a:solidFill>
                <a:effectLst/>
                <a:uLnTx/>
                <a:uFillTx/>
                <a:latin typeface="等线" panose="020F0502020204030204"/>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1" lang="zh-CN" altLang="en-US" sz="1200" b="0" i="0" u="none" strike="noStrike" kern="1200" cap="none" spc="0" normalizeH="0" baseline="0" noProof="0">
              <a:ln>
                <a:noFill/>
              </a:ln>
              <a:solidFill>
                <a:srgbClr val="000000">
                  <a:tint val="75000"/>
                </a:srgbClr>
              </a:solidFill>
              <a:effectLst/>
              <a:uLnTx/>
              <a:uFillTx/>
              <a:latin typeface="等线" panose="020F0502020204030204"/>
              <a:cs typeface="+mn-cs"/>
            </a:endParaRPr>
          </a:p>
        </p:txBody>
      </p:sp>
      <p:sp>
        <p:nvSpPr>
          <p:cNvPr id="9" name="同心圆 8">
            <a:extLst>
              <a:ext uri="{FF2B5EF4-FFF2-40B4-BE49-F238E27FC236}">
                <a16:creationId xmlns:a16="http://schemas.microsoft.com/office/drawing/2014/main" id="{962D5634-D984-714E-A591-D7F5D9481E83}"/>
              </a:ext>
            </a:extLst>
          </p:cNvPr>
          <p:cNvSpPr/>
          <p:nvPr userDrawn="1"/>
        </p:nvSpPr>
        <p:spPr>
          <a:xfrm>
            <a:off x="5063548" y="-1150190"/>
            <a:ext cx="1807995" cy="1735932"/>
          </a:xfrm>
          <a:prstGeom prst="donut">
            <a:avLst>
              <a:gd name="adj" fmla="val 10803"/>
            </a:avLst>
          </a:prstGeom>
          <a:solidFill>
            <a:schemeClr val="accent1">
              <a:alpha val="8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zh-CN" altLang="en-US" sz="1800" b="0" i="0" u="none" strike="noStrike" kern="1200" cap="none" spc="0" normalizeH="0" baseline="0" noProof="0" dirty="0">
              <a:ln>
                <a:noFill/>
              </a:ln>
              <a:solidFill>
                <a:srgbClr val="000000"/>
              </a:solidFill>
              <a:effectLst/>
              <a:uLnTx/>
              <a:uFillTx/>
              <a:latin typeface="Source Han Sans CN Normal" panose="020B0400000000000000" pitchFamily="34" charset="-128"/>
              <a:ea typeface="Source Han Sans CN Normal" panose="020B0400000000000000" pitchFamily="34" charset="-128"/>
              <a:cs typeface="+mn-cs"/>
            </a:endParaRPr>
          </a:p>
        </p:txBody>
      </p:sp>
      <p:sp>
        <p:nvSpPr>
          <p:cNvPr id="15" name="文本框 14">
            <a:extLst>
              <a:ext uri="{FF2B5EF4-FFF2-40B4-BE49-F238E27FC236}">
                <a16:creationId xmlns:a16="http://schemas.microsoft.com/office/drawing/2014/main" id="{CF1AD39D-D846-2F4A-93C3-6EE823C49E86}"/>
              </a:ext>
            </a:extLst>
          </p:cNvPr>
          <p:cNvSpPr txBox="1"/>
          <p:nvPr userDrawn="1"/>
        </p:nvSpPr>
        <p:spPr>
          <a:xfrm>
            <a:off x="8021255" y="-358816"/>
            <a:ext cx="0" cy="0"/>
          </a:xfrm>
          <a:prstGeom prst="rect">
            <a:avLst/>
          </a:prstGeom>
          <a:noFill/>
        </p:spPr>
        <p:txBody>
          <a:bodyPr wrap="none" rtlCol="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zh-CN" altLang="en-US" sz="1800" b="0" i="0" u="none" strike="noStrike" kern="1200" cap="none" spc="0" normalizeH="0" baseline="0" noProof="0" dirty="0">
              <a:ln>
                <a:noFill/>
              </a:ln>
              <a:solidFill>
                <a:srgbClr val="000000"/>
              </a:solidFill>
              <a:effectLst/>
              <a:uLnTx/>
              <a:uFillTx/>
              <a:latin typeface="Source Han Sans CN Normal" panose="020B0400000000000000" pitchFamily="34" charset="-128"/>
              <a:ea typeface="Source Han Sans CN Normal" panose="020B0400000000000000" pitchFamily="34" charset="-128"/>
              <a:cs typeface="+mn-cs"/>
            </a:endParaRPr>
          </a:p>
        </p:txBody>
      </p:sp>
      <p:sp>
        <p:nvSpPr>
          <p:cNvPr id="16" name="矩形 15">
            <a:extLst>
              <a:ext uri="{FF2B5EF4-FFF2-40B4-BE49-F238E27FC236}">
                <a16:creationId xmlns:a16="http://schemas.microsoft.com/office/drawing/2014/main" id="{E8A68A2C-2D89-184D-BBD9-0483011AB05B}"/>
              </a:ext>
            </a:extLst>
          </p:cNvPr>
          <p:cNvSpPr/>
          <p:nvPr userDrawn="1"/>
        </p:nvSpPr>
        <p:spPr>
          <a:xfrm>
            <a:off x="366907" y="229122"/>
            <a:ext cx="4696641" cy="83394"/>
          </a:xfrm>
          <a:prstGeom prst="rect">
            <a:avLst/>
          </a:prstGeom>
          <a:solidFill>
            <a:schemeClr val="accent5">
              <a:alpha val="5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zh-CN" altLang="en-US" sz="1800" b="0" i="0" u="none" strike="noStrike" kern="1200" cap="none" spc="0" normalizeH="0" baseline="0" noProof="0" dirty="0">
              <a:ln>
                <a:noFill/>
              </a:ln>
              <a:solidFill>
                <a:srgbClr val="000000"/>
              </a:solidFill>
              <a:effectLst/>
              <a:uLnTx/>
              <a:uFillTx/>
              <a:latin typeface="Source Han Sans CN Normal" panose="020B0400000000000000" pitchFamily="34" charset="-128"/>
              <a:ea typeface="Source Han Sans CN Normal" panose="020B0400000000000000" pitchFamily="34" charset="-128"/>
              <a:cs typeface="+mn-cs"/>
            </a:endParaRPr>
          </a:p>
        </p:txBody>
      </p:sp>
      <p:sp>
        <p:nvSpPr>
          <p:cNvPr id="17" name="矩形 16">
            <a:extLst>
              <a:ext uri="{FF2B5EF4-FFF2-40B4-BE49-F238E27FC236}">
                <a16:creationId xmlns:a16="http://schemas.microsoft.com/office/drawing/2014/main" id="{ADEABD3E-CE4B-3443-89E8-4701195013DA}"/>
              </a:ext>
            </a:extLst>
          </p:cNvPr>
          <p:cNvSpPr/>
          <p:nvPr userDrawn="1"/>
        </p:nvSpPr>
        <p:spPr>
          <a:xfrm>
            <a:off x="6993038" y="229122"/>
            <a:ext cx="4832055" cy="83394"/>
          </a:xfrm>
          <a:prstGeom prst="rect">
            <a:avLst/>
          </a:prstGeom>
          <a:solidFill>
            <a:schemeClr val="accent5">
              <a:alpha val="5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zh-CN" altLang="en-US" sz="1800" b="0" i="0" u="none" strike="noStrike" kern="1200" cap="none" spc="0" normalizeH="0" baseline="0" noProof="0" dirty="0">
              <a:ln>
                <a:noFill/>
              </a:ln>
              <a:solidFill>
                <a:srgbClr val="000000"/>
              </a:solidFill>
              <a:effectLst/>
              <a:uLnTx/>
              <a:uFillTx/>
              <a:latin typeface="Source Han Sans CN Normal" panose="020B0400000000000000" pitchFamily="34" charset="-128"/>
              <a:ea typeface="Source Han Sans CN Normal" panose="020B0400000000000000" pitchFamily="34" charset="-128"/>
              <a:cs typeface="+mn-cs"/>
            </a:endParaRPr>
          </a:p>
        </p:txBody>
      </p:sp>
    </p:spTree>
    <p:extLst>
      <p:ext uri="{BB962C8B-B14F-4D97-AF65-F5344CB8AC3E}">
        <p14:creationId xmlns:p14="http://schemas.microsoft.com/office/powerpoint/2010/main" val="3460670225"/>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dissolve">
                                      <p:cBhvr>
                                        <p:cTn id="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4ED211C5-88B1-DD40-BEBE-A3E8926BBEEB}"/>
              </a:ext>
            </a:extLst>
          </p:cNvPr>
          <p:cNvSpPr>
            <a:spLocks noGrp="1"/>
          </p:cNvSpPr>
          <p:nvPr>
            <p:ph type="title"/>
          </p:nvPr>
        </p:nvSpPr>
        <p:spPr>
          <a:xfrm>
            <a:off x="839788" y="457200"/>
            <a:ext cx="3932237" cy="1600200"/>
          </a:xfrm>
        </p:spPr>
        <p:txBody>
          <a:bodyPr anchor="b"/>
          <a:lstStyle>
            <a:lvl1pPr>
              <a:defRPr sz="3200"/>
            </a:lvl1pPr>
          </a:lstStyle>
          <a:p>
            <a:r>
              <a:rPr kumimoji="1" lang="zh-CN" altLang="en-US"/>
              <a:t>单击此处编辑母版标题样式</a:t>
            </a:r>
          </a:p>
        </p:txBody>
      </p:sp>
      <p:sp>
        <p:nvSpPr>
          <p:cNvPr id="3" name="内容占位符 2">
            <a:extLst>
              <a:ext uri="{FF2B5EF4-FFF2-40B4-BE49-F238E27FC236}">
                <a16:creationId xmlns:a16="http://schemas.microsoft.com/office/drawing/2014/main" id="{23344087-386B-144E-94C4-C9C517297D21}"/>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zh-CN" altLang="en-US"/>
              <a:t>单击此处编辑母版文本样式</a:t>
            </a:r>
          </a:p>
          <a:p>
            <a:pPr lvl="1"/>
            <a:r>
              <a:rPr kumimoji="1" lang="zh-CN" altLang="en-US"/>
              <a:t>二级</a:t>
            </a:r>
          </a:p>
          <a:p>
            <a:pPr lvl="2"/>
            <a:r>
              <a:rPr kumimoji="1" lang="zh-CN" altLang="en-US"/>
              <a:t>三级</a:t>
            </a:r>
          </a:p>
          <a:p>
            <a:pPr lvl="3"/>
            <a:r>
              <a:rPr kumimoji="1" lang="zh-CN" altLang="en-US"/>
              <a:t>四级</a:t>
            </a:r>
          </a:p>
          <a:p>
            <a:pPr lvl="4"/>
            <a:r>
              <a:rPr kumimoji="1" lang="zh-CN" altLang="en-US"/>
              <a:t>五级</a:t>
            </a:r>
          </a:p>
        </p:txBody>
      </p:sp>
      <p:sp>
        <p:nvSpPr>
          <p:cNvPr id="4" name="文本占位符 3">
            <a:extLst>
              <a:ext uri="{FF2B5EF4-FFF2-40B4-BE49-F238E27FC236}">
                <a16:creationId xmlns:a16="http://schemas.microsoft.com/office/drawing/2014/main" id="{1C05B940-B9AD-9048-A716-29AFE0FB541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zh-CN" altLang="en-US"/>
              <a:t>单击此处编辑母版文本样式</a:t>
            </a:r>
          </a:p>
        </p:txBody>
      </p:sp>
      <p:sp>
        <p:nvSpPr>
          <p:cNvPr id="5" name="日期占位符 4">
            <a:extLst>
              <a:ext uri="{FF2B5EF4-FFF2-40B4-BE49-F238E27FC236}">
                <a16:creationId xmlns:a16="http://schemas.microsoft.com/office/drawing/2014/main" id="{A4F046DD-C959-A549-8515-6700367C87A0}"/>
              </a:ext>
            </a:extLst>
          </p:cNvPr>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AB5F7F02-9673-4B45-90AC-0B7D8224E4A7}" type="datetimeFigureOut">
              <a:rPr kumimoji="1" lang="zh-CN" altLang="en-US" sz="1200" b="0" i="0" u="none" strike="noStrike" kern="1200" cap="none" spc="0" normalizeH="0" baseline="0" noProof="0" smtClean="0">
                <a:ln>
                  <a:noFill/>
                </a:ln>
                <a:solidFill>
                  <a:srgbClr val="000000">
                    <a:tint val="75000"/>
                  </a:srgbClr>
                </a:solidFill>
                <a:effectLst/>
                <a:uLnTx/>
                <a:uFillTx/>
                <a:latin typeface="等线" panose="020F0502020204030204"/>
                <a:cs typeface="+mn-cs"/>
              </a:rPr>
              <a:pPr marL="0" marR="0" lvl="0" indent="0" algn="l" defTabSz="914400" rtl="0" eaLnBrk="1" fontAlgn="auto" latinLnBrk="0" hangingPunct="1">
                <a:lnSpc>
                  <a:spcPct val="100000"/>
                </a:lnSpc>
                <a:spcBef>
                  <a:spcPts val="0"/>
                </a:spcBef>
                <a:spcAft>
                  <a:spcPts val="0"/>
                </a:spcAft>
                <a:buClrTx/>
                <a:buSzTx/>
                <a:buFontTx/>
                <a:buNone/>
                <a:tabLst/>
                <a:defRPr/>
              </a:pPr>
              <a:t>2025/2/24</a:t>
            </a:fld>
            <a:endParaRPr kumimoji="1" lang="zh-CN" altLang="en-US" sz="1200" b="0" i="0" u="none" strike="noStrike" kern="1200" cap="none" spc="0" normalizeH="0" baseline="0" noProof="0">
              <a:ln>
                <a:noFill/>
              </a:ln>
              <a:solidFill>
                <a:srgbClr val="000000">
                  <a:tint val="75000"/>
                </a:srgbClr>
              </a:solidFill>
              <a:effectLst/>
              <a:uLnTx/>
              <a:uFillTx/>
              <a:latin typeface="等线" panose="020F0502020204030204"/>
              <a:cs typeface="+mn-cs"/>
            </a:endParaRPr>
          </a:p>
        </p:txBody>
      </p:sp>
      <p:sp>
        <p:nvSpPr>
          <p:cNvPr id="6" name="页脚占位符 5">
            <a:extLst>
              <a:ext uri="{FF2B5EF4-FFF2-40B4-BE49-F238E27FC236}">
                <a16:creationId xmlns:a16="http://schemas.microsoft.com/office/drawing/2014/main" id="{23873A72-C117-FF46-95F8-C22EFAFC3539}"/>
              </a:ext>
            </a:extLst>
          </p:cNvPr>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zh-CN" altLang="en-US" sz="1200" b="0" i="0" u="none" strike="noStrike" kern="1200" cap="none" spc="0" normalizeH="0" baseline="0" noProof="0">
              <a:ln>
                <a:noFill/>
              </a:ln>
              <a:solidFill>
                <a:srgbClr val="000000">
                  <a:tint val="75000"/>
                </a:srgbClr>
              </a:solidFill>
              <a:effectLst/>
              <a:uLnTx/>
              <a:uFillTx/>
              <a:latin typeface="等线" panose="020F0502020204030204"/>
              <a:cs typeface="+mn-cs"/>
            </a:endParaRPr>
          </a:p>
        </p:txBody>
      </p:sp>
      <p:sp>
        <p:nvSpPr>
          <p:cNvPr id="7" name="灯片编号占位符 6">
            <a:extLst>
              <a:ext uri="{FF2B5EF4-FFF2-40B4-BE49-F238E27FC236}">
                <a16:creationId xmlns:a16="http://schemas.microsoft.com/office/drawing/2014/main" id="{A6D9CDD1-68D1-1F46-AF77-672DB83041BB}"/>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20CE662-694F-6B48-A179-2A683578F62E}" type="slidenum">
              <a:rPr kumimoji="1" lang="zh-CN" altLang="en-US" sz="1200" b="0" i="0" u="none" strike="noStrike" kern="1200" cap="none" spc="0" normalizeH="0" baseline="0" noProof="0" smtClean="0">
                <a:ln>
                  <a:noFill/>
                </a:ln>
                <a:solidFill>
                  <a:srgbClr val="000000">
                    <a:tint val="75000"/>
                  </a:srgbClr>
                </a:solidFill>
                <a:effectLst/>
                <a:uLnTx/>
                <a:uFillTx/>
                <a:latin typeface="等线" panose="020F0502020204030204"/>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1" lang="zh-CN" altLang="en-US" sz="1200" b="0" i="0" u="none" strike="noStrike" kern="1200" cap="none" spc="0" normalizeH="0" baseline="0" noProof="0">
              <a:ln>
                <a:noFill/>
              </a:ln>
              <a:solidFill>
                <a:srgbClr val="000000">
                  <a:tint val="75000"/>
                </a:srgbClr>
              </a:solidFill>
              <a:effectLst/>
              <a:uLnTx/>
              <a:uFillTx/>
              <a:latin typeface="等线" panose="020F0502020204030204"/>
              <a:cs typeface="+mn-cs"/>
            </a:endParaRPr>
          </a:p>
        </p:txBody>
      </p:sp>
    </p:spTree>
    <p:extLst>
      <p:ext uri="{BB962C8B-B14F-4D97-AF65-F5344CB8AC3E}">
        <p14:creationId xmlns:p14="http://schemas.microsoft.com/office/powerpoint/2010/main" val="3741273041"/>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105FF356-9C10-41ED-B40F-DE3C75757565}"/>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id="{0CE2B854-22F4-4110-89AA-4A70CF4495F8}"/>
              </a:ext>
            </a:extLst>
          </p:cNvPr>
          <p:cNvSpPr>
            <a:spLocks noGrp="1"/>
          </p:cNvSpPr>
          <p:nvPr>
            <p:ph idx="1"/>
          </p:nvPr>
        </p:nvSpPr>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id="{83E4021A-60B7-4320-8990-2C4BDC8E7BE2}"/>
              </a:ext>
            </a:extLst>
          </p:cNvPr>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62DBF682-5DE4-4980-B83C-E99B2A0FC147}" type="datetimeFigureOut">
              <a:rPr kumimoji="0" lang="zh-CN" altLang="en-US" sz="1200" b="0" i="0" u="none" strike="noStrike" kern="1200" cap="none" spc="0" normalizeH="0" baseline="0" noProof="0" smtClean="0">
                <a:ln>
                  <a:noFill/>
                </a:ln>
                <a:solidFill>
                  <a:srgbClr val="000000">
                    <a:tint val="75000"/>
                  </a:srgbClr>
                </a:solidFill>
                <a:effectLst/>
                <a:uLnTx/>
                <a:uFillTx/>
                <a:latin typeface="iekie jianheiti" panose="020F0502020204030204"/>
                <a:cs typeface="+mn-cs"/>
              </a:rPr>
              <a:pPr marL="0" marR="0" lvl="0" indent="0" algn="l" defTabSz="914400" rtl="0" eaLnBrk="1" fontAlgn="auto" latinLnBrk="0" hangingPunct="1">
                <a:lnSpc>
                  <a:spcPct val="100000"/>
                </a:lnSpc>
                <a:spcBef>
                  <a:spcPts val="0"/>
                </a:spcBef>
                <a:spcAft>
                  <a:spcPts val="0"/>
                </a:spcAft>
                <a:buClrTx/>
                <a:buSzTx/>
                <a:buFontTx/>
                <a:buNone/>
                <a:tabLst/>
                <a:defRPr/>
              </a:pPr>
              <a:t>2025/2/24</a:t>
            </a:fld>
            <a:endParaRPr kumimoji="0" lang="zh-CN" altLang="en-US" sz="1200" b="0" i="0" u="none" strike="noStrike" kern="1200" cap="none" spc="0" normalizeH="0" baseline="0" noProof="0">
              <a:ln>
                <a:noFill/>
              </a:ln>
              <a:solidFill>
                <a:srgbClr val="000000">
                  <a:tint val="75000"/>
                </a:srgbClr>
              </a:solidFill>
              <a:effectLst/>
              <a:uLnTx/>
              <a:uFillTx/>
              <a:latin typeface="iekie jianheiti" panose="020F0502020204030204"/>
              <a:cs typeface="+mn-cs"/>
            </a:endParaRPr>
          </a:p>
        </p:txBody>
      </p:sp>
      <p:sp>
        <p:nvSpPr>
          <p:cNvPr id="5" name="页脚占位符 4">
            <a:extLst>
              <a:ext uri="{FF2B5EF4-FFF2-40B4-BE49-F238E27FC236}">
                <a16:creationId xmlns:a16="http://schemas.microsoft.com/office/drawing/2014/main" id="{79DECF67-5DE2-44AD-BB72-8E218A8D84E8}"/>
              </a:ext>
            </a:extLst>
          </p:cNvPr>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1200" cap="none" spc="0" normalizeH="0" baseline="0" noProof="0">
              <a:ln>
                <a:noFill/>
              </a:ln>
              <a:solidFill>
                <a:srgbClr val="000000">
                  <a:tint val="75000"/>
                </a:srgbClr>
              </a:solidFill>
              <a:effectLst/>
              <a:uLnTx/>
              <a:uFillTx/>
              <a:latin typeface="iekie jianheiti" panose="020F0502020204030204"/>
              <a:cs typeface="+mn-cs"/>
            </a:endParaRPr>
          </a:p>
        </p:txBody>
      </p:sp>
      <p:sp>
        <p:nvSpPr>
          <p:cNvPr id="6" name="灯片编号占位符 5">
            <a:extLst>
              <a:ext uri="{FF2B5EF4-FFF2-40B4-BE49-F238E27FC236}">
                <a16:creationId xmlns:a16="http://schemas.microsoft.com/office/drawing/2014/main" id="{5F669E65-8F15-4BFC-8DC3-6D95F7F81C59}"/>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9EBD161-CC32-4AAC-B0C0-93FB0B6A8131}" type="slidenum">
              <a:rPr kumimoji="0" lang="zh-CN" altLang="en-US" sz="1200" b="0" i="0" u="none" strike="noStrike" kern="1200" cap="none" spc="0" normalizeH="0" baseline="0" noProof="0" smtClean="0">
                <a:ln>
                  <a:noFill/>
                </a:ln>
                <a:solidFill>
                  <a:srgbClr val="000000">
                    <a:tint val="75000"/>
                  </a:srgbClr>
                </a:solidFill>
                <a:effectLst/>
                <a:uLnTx/>
                <a:uFillTx/>
                <a:latin typeface="iekie jianheiti" panose="020F0502020204030204"/>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zh-CN" altLang="en-US" sz="1200" b="0" i="0" u="none" strike="noStrike" kern="1200" cap="none" spc="0" normalizeH="0" baseline="0" noProof="0">
              <a:ln>
                <a:noFill/>
              </a:ln>
              <a:solidFill>
                <a:srgbClr val="000000">
                  <a:tint val="75000"/>
                </a:srgbClr>
              </a:solidFill>
              <a:effectLst/>
              <a:uLnTx/>
              <a:uFillTx/>
              <a:latin typeface="iekie jianheiti" panose="020F0502020204030204"/>
              <a:cs typeface="+mn-cs"/>
            </a:endParaRPr>
          </a:p>
        </p:txBody>
      </p:sp>
    </p:spTree>
    <p:extLst>
      <p:ext uri="{BB962C8B-B14F-4D97-AF65-F5344CB8AC3E}">
        <p14:creationId xmlns:p14="http://schemas.microsoft.com/office/powerpoint/2010/main" val="2786233834"/>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18270182-633A-C34D-9E67-85DA5794622B}"/>
              </a:ext>
            </a:extLst>
          </p:cNvPr>
          <p:cNvSpPr>
            <a:spLocks noGrp="1"/>
          </p:cNvSpPr>
          <p:nvPr>
            <p:ph type="title"/>
          </p:nvPr>
        </p:nvSpPr>
        <p:spPr>
          <a:xfrm>
            <a:off x="839788" y="457200"/>
            <a:ext cx="3932237" cy="1600200"/>
          </a:xfrm>
        </p:spPr>
        <p:txBody>
          <a:bodyPr anchor="b"/>
          <a:lstStyle>
            <a:lvl1pPr>
              <a:defRPr sz="3200"/>
            </a:lvl1pPr>
          </a:lstStyle>
          <a:p>
            <a:r>
              <a:rPr kumimoji="1" lang="zh-CN" altLang="en-US"/>
              <a:t>单击此处编辑母版标题样式</a:t>
            </a:r>
          </a:p>
        </p:txBody>
      </p:sp>
      <p:sp>
        <p:nvSpPr>
          <p:cNvPr id="3" name="图片占位符 2">
            <a:extLst>
              <a:ext uri="{FF2B5EF4-FFF2-40B4-BE49-F238E27FC236}">
                <a16:creationId xmlns:a16="http://schemas.microsoft.com/office/drawing/2014/main" id="{53FBA115-B0FC-FA4F-9F14-D2D903924B04}"/>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zh-CN" altLang="en-US"/>
          </a:p>
        </p:txBody>
      </p:sp>
      <p:sp>
        <p:nvSpPr>
          <p:cNvPr id="4" name="文本占位符 3">
            <a:extLst>
              <a:ext uri="{FF2B5EF4-FFF2-40B4-BE49-F238E27FC236}">
                <a16:creationId xmlns:a16="http://schemas.microsoft.com/office/drawing/2014/main" id="{2FB44F62-EE8A-664B-9820-A4CFFACC500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zh-CN" altLang="en-US"/>
              <a:t>单击此处编辑母版文本样式</a:t>
            </a:r>
          </a:p>
        </p:txBody>
      </p:sp>
      <p:sp>
        <p:nvSpPr>
          <p:cNvPr id="5" name="日期占位符 4">
            <a:extLst>
              <a:ext uri="{FF2B5EF4-FFF2-40B4-BE49-F238E27FC236}">
                <a16:creationId xmlns:a16="http://schemas.microsoft.com/office/drawing/2014/main" id="{5861A109-68FA-5C46-9F60-D6B7B7F3365A}"/>
              </a:ext>
            </a:extLst>
          </p:cNvPr>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AB5F7F02-9673-4B45-90AC-0B7D8224E4A7}" type="datetimeFigureOut">
              <a:rPr kumimoji="1" lang="zh-CN" altLang="en-US" sz="1200" b="0" i="0" u="none" strike="noStrike" kern="1200" cap="none" spc="0" normalizeH="0" baseline="0" noProof="0" smtClean="0">
                <a:ln>
                  <a:noFill/>
                </a:ln>
                <a:solidFill>
                  <a:srgbClr val="000000">
                    <a:tint val="75000"/>
                  </a:srgbClr>
                </a:solidFill>
                <a:effectLst/>
                <a:uLnTx/>
                <a:uFillTx/>
                <a:latin typeface="等线" panose="020F0502020204030204"/>
                <a:cs typeface="+mn-cs"/>
              </a:rPr>
              <a:pPr marL="0" marR="0" lvl="0" indent="0" algn="l" defTabSz="914400" rtl="0" eaLnBrk="1" fontAlgn="auto" latinLnBrk="0" hangingPunct="1">
                <a:lnSpc>
                  <a:spcPct val="100000"/>
                </a:lnSpc>
                <a:spcBef>
                  <a:spcPts val="0"/>
                </a:spcBef>
                <a:spcAft>
                  <a:spcPts val="0"/>
                </a:spcAft>
                <a:buClrTx/>
                <a:buSzTx/>
                <a:buFontTx/>
                <a:buNone/>
                <a:tabLst/>
                <a:defRPr/>
              </a:pPr>
              <a:t>2025/2/24</a:t>
            </a:fld>
            <a:endParaRPr kumimoji="1" lang="zh-CN" altLang="en-US" sz="1200" b="0" i="0" u="none" strike="noStrike" kern="1200" cap="none" spc="0" normalizeH="0" baseline="0" noProof="0">
              <a:ln>
                <a:noFill/>
              </a:ln>
              <a:solidFill>
                <a:srgbClr val="000000">
                  <a:tint val="75000"/>
                </a:srgbClr>
              </a:solidFill>
              <a:effectLst/>
              <a:uLnTx/>
              <a:uFillTx/>
              <a:latin typeface="等线" panose="020F0502020204030204"/>
              <a:cs typeface="+mn-cs"/>
            </a:endParaRPr>
          </a:p>
        </p:txBody>
      </p:sp>
      <p:sp>
        <p:nvSpPr>
          <p:cNvPr id="6" name="页脚占位符 5">
            <a:extLst>
              <a:ext uri="{FF2B5EF4-FFF2-40B4-BE49-F238E27FC236}">
                <a16:creationId xmlns:a16="http://schemas.microsoft.com/office/drawing/2014/main" id="{E521AAA0-1DB5-4C4B-8D87-5DE0D6788045}"/>
              </a:ext>
            </a:extLst>
          </p:cNvPr>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zh-CN" altLang="en-US" sz="1200" b="0" i="0" u="none" strike="noStrike" kern="1200" cap="none" spc="0" normalizeH="0" baseline="0" noProof="0">
              <a:ln>
                <a:noFill/>
              </a:ln>
              <a:solidFill>
                <a:srgbClr val="000000">
                  <a:tint val="75000"/>
                </a:srgbClr>
              </a:solidFill>
              <a:effectLst/>
              <a:uLnTx/>
              <a:uFillTx/>
              <a:latin typeface="等线" panose="020F0502020204030204"/>
              <a:cs typeface="+mn-cs"/>
            </a:endParaRPr>
          </a:p>
        </p:txBody>
      </p:sp>
      <p:sp>
        <p:nvSpPr>
          <p:cNvPr id="7" name="灯片编号占位符 6">
            <a:extLst>
              <a:ext uri="{FF2B5EF4-FFF2-40B4-BE49-F238E27FC236}">
                <a16:creationId xmlns:a16="http://schemas.microsoft.com/office/drawing/2014/main" id="{F884C0E4-4A9C-E144-9DEF-E32CC4758D8E}"/>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20CE662-694F-6B48-A179-2A683578F62E}" type="slidenum">
              <a:rPr kumimoji="1" lang="zh-CN" altLang="en-US" sz="1200" b="0" i="0" u="none" strike="noStrike" kern="1200" cap="none" spc="0" normalizeH="0" baseline="0" noProof="0" smtClean="0">
                <a:ln>
                  <a:noFill/>
                </a:ln>
                <a:solidFill>
                  <a:srgbClr val="000000">
                    <a:tint val="75000"/>
                  </a:srgbClr>
                </a:solidFill>
                <a:effectLst/>
                <a:uLnTx/>
                <a:uFillTx/>
                <a:latin typeface="等线" panose="020F0502020204030204"/>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1" lang="zh-CN" altLang="en-US" sz="1200" b="0" i="0" u="none" strike="noStrike" kern="1200" cap="none" spc="0" normalizeH="0" baseline="0" noProof="0">
              <a:ln>
                <a:noFill/>
              </a:ln>
              <a:solidFill>
                <a:srgbClr val="000000">
                  <a:tint val="75000"/>
                </a:srgbClr>
              </a:solidFill>
              <a:effectLst/>
              <a:uLnTx/>
              <a:uFillTx/>
              <a:latin typeface="等线" panose="020F0502020204030204"/>
              <a:cs typeface="+mn-cs"/>
            </a:endParaRPr>
          </a:p>
        </p:txBody>
      </p:sp>
    </p:spTree>
    <p:extLst>
      <p:ext uri="{BB962C8B-B14F-4D97-AF65-F5344CB8AC3E}">
        <p14:creationId xmlns:p14="http://schemas.microsoft.com/office/powerpoint/2010/main" val="3358435187"/>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4DDA0455-2403-2E4B-927B-342B166C906C}"/>
              </a:ext>
            </a:extLst>
          </p:cNvPr>
          <p:cNvSpPr>
            <a:spLocks noGrp="1"/>
          </p:cNvSpPr>
          <p:nvPr>
            <p:ph type="title"/>
          </p:nvPr>
        </p:nvSpPr>
        <p:spPr/>
        <p:txBody>
          <a:bodyPr/>
          <a:lstStyle/>
          <a:p>
            <a:r>
              <a:rPr kumimoji="1" lang="zh-CN" altLang="en-US"/>
              <a:t>单击此处编辑母版标题样式</a:t>
            </a:r>
          </a:p>
        </p:txBody>
      </p:sp>
      <p:sp>
        <p:nvSpPr>
          <p:cNvPr id="3" name="竖排文字占位符 2">
            <a:extLst>
              <a:ext uri="{FF2B5EF4-FFF2-40B4-BE49-F238E27FC236}">
                <a16:creationId xmlns:a16="http://schemas.microsoft.com/office/drawing/2014/main" id="{6D6D1F14-DE79-D14A-AA48-71A673F927EB}"/>
              </a:ext>
            </a:extLst>
          </p:cNvPr>
          <p:cNvSpPr>
            <a:spLocks noGrp="1"/>
          </p:cNvSpPr>
          <p:nvPr>
            <p:ph type="body" orient="vert" idx="1"/>
          </p:nvPr>
        </p:nvSpPr>
        <p:spPr/>
        <p:txBody>
          <a:bodyPr vert="eaVert"/>
          <a:lstStyle/>
          <a:p>
            <a:pPr lvl="0"/>
            <a:r>
              <a:rPr kumimoji="1" lang="zh-CN" altLang="en-US"/>
              <a:t>单击此处编辑母版文本样式</a:t>
            </a:r>
          </a:p>
          <a:p>
            <a:pPr lvl="1"/>
            <a:r>
              <a:rPr kumimoji="1" lang="zh-CN" altLang="en-US"/>
              <a:t>二级</a:t>
            </a:r>
          </a:p>
          <a:p>
            <a:pPr lvl="2"/>
            <a:r>
              <a:rPr kumimoji="1" lang="zh-CN" altLang="en-US"/>
              <a:t>三级</a:t>
            </a:r>
          </a:p>
          <a:p>
            <a:pPr lvl="3"/>
            <a:r>
              <a:rPr kumimoji="1" lang="zh-CN" altLang="en-US"/>
              <a:t>四级</a:t>
            </a:r>
          </a:p>
          <a:p>
            <a:pPr lvl="4"/>
            <a:r>
              <a:rPr kumimoji="1" lang="zh-CN" altLang="en-US"/>
              <a:t>五级</a:t>
            </a:r>
          </a:p>
        </p:txBody>
      </p:sp>
      <p:sp>
        <p:nvSpPr>
          <p:cNvPr id="4" name="日期占位符 3">
            <a:extLst>
              <a:ext uri="{FF2B5EF4-FFF2-40B4-BE49-F238E27FC236}">
                <a16:creationId xmlns:a16="http://schemas.microsoft.com/office/drawing/2014/main" id="{4566A967-A52B-B642-891F-AEF183D76CCD}"/>
              </a:ext>
            </a:extLst>
          </p:cNvPr>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AB5F7F02-9673-4B45-90AC-0B7D8224E4A7}" type="datetimeFigureOut">
              <a:rPr kumimoji="1" lang="zh-CN" altLang="en-US" sz="1200" b="0" i="0" u="none" strike="noStrike" kern="1200" cap="none" spc="0" normalizeH="0" baseline="0" noProof="0" smtClean="0">
                <a:ln>
                  <a:noFill/>
                </a:ln>
                <a:solidFill>
                  <a:srgbClr val="000000">
                    <a:tint val="75000"/>
                  </a:srgbClr>
                </a:solidFill>
                <a:effectLst/>
                <a:uLnTx/>
                <a:uFillTx/>
                <a:latin typeface="等线" panose="020F0502020204030204"/>
                <a:cs typeface="+mn-cs"/>
              </a:rPr>
              <a:pPr marL="0" marR="0" lvl="0" indent="0" algn="l" defTabSz="914400" rtl="0" eaLnBrk="1" fontAlgn="auto" latinLnBrk="0" hangingPunct="1">
                <a:lnSpc>
                  <a:spcPct val="100000"/>
                </a:lnSpc>
                <a:spcBef>
                  <a:spcPts val="0"/>
                </a:spcBef>
                <a:spcAft>
                  <a:spcPts val="0"/>
                </a:spcAft>
                <a:buClrTx/>
                <a:buSzTx/>
                <a:buFontTx/>
                <a:buNone/>
                <a:tabLst/>
                <a:defRPr/>
              </a:pPr>
              <a:t>2025/2/24</a:t>
            </a:fld>
            <a:endParaRPr kumimoji="1" lang="zh-CN" altLang="en-US" sz="1200" b="0" i="0" u="none" strike="noStrike" kern="1200" cap="none" spc="0" normalizeH="0" baseline="0" noProof="0">
              <a:ln>
                <a:noFill/>
              </a:ln>
              <a:solidFill>
                <a:srgbClr val="000000">
                  <a:tint val="75000"/>
                </a:srgbClr>
              </a:solidFill>
              <a:effectLst/>
              <a:uLnTx/>
              <a:uFillTx/>
              <a:latin typeface="等线" panose="020F0502020204030204"/>
              <a:cs typeface="+mn-cs"/>
            </a:endParaRPr>
          </a:p>
        </p:txBody>
      </p:sp>
      <p:sp>
        <p:nvSpPr>
          <p:cNvPr id="5" name="页脚占位符 4">
            <a:extLst>
              <a:ext uri="{FF2B5EF4-FFF2-40B4-BE49-F238E27FC236}">
                <a16:creationId xmlns:a16="http://schemas.microsoft.com/office/drawing/2014/main" id="{9F74EFA8-2753-D440-AA94-5801019BBE62}"/>
              </a:ext>
            </a:extLst>
          </p:cNvPr>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zh-CN" altLang="en-US" sz="1200" b="0" i="0" u="none" strike="noStrike" kern="1200" cap="none" spc="0" normalizeH="0" baseline="0" noProof="0">
              <a:ln>
                <a:noFill/>
              </a:ln>
              <a:solidFill>
                <a:srgbClr val="000000">
                  <a:tint val="75000"/>
                </a:srgbClr>
              </a:solidFill>
              <a:effectLst/>
              <a:uLnTx/>
              <a:uFillTx/>
              <a:latin typeface="等线" panose="020F0502020204030204"/>
              <a:cs typeface="+mn-cs"/>
            </a:endParaRPr>
          </a:p>
        </p:txBody>
      </p:sp>
      <p:sp>
        <p:nvSpPr>
          <p:cNvPr id="6" name="灯片编号占位符 5">
            <a:extLst>
              <a:ext uri="{FF2B5EF4-FFF2-40B4-BE49-F238E27FC236}">
                <a16:creationId xmlns:a16="http://schemas.microsoft.com/office/drawing/2014/main" id="{62F29A59-9029-ED42-B7B8-290BAFF51283}"/>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20CE662-694F-6B48-A179-2A683578F62E}" type="slidenum">
              <a:rPr kumimoji="1" lang="zh-CN" altLang="en-US" sz="1200" b="0" i="0" u="none" strike="noStrike" kern="1200" cap="none" spc="0" normalizeH="0" baseline="0" noProof="0" smtClean="0">
                <a:ln>
                  <a:noFill/>
                </a:ln>
                <a:solidFill>
                  <a:srgbClr val="000000">
                    <a:tint val="75000"/>
                  </a:srgbClr>
                </a:solidFill>
                <a:effectLst/>
                <a:uLnTx/>
                <a:uFillTx/>
                <a:latin typeface="等线" panose="020F0502020204030204"/>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1" lang="zh-CN" altLang="en-US" sz="1200" b="0" i="0" u="none" strike="noStrike" kern="1200" cap="none" spc="0" normalizeH="0" baseline="0" noProof="0">
              <a:ln>
                <a:noFill/>
              </a:ln>
              <a:solidFill>
                <a:srgbClr val="000000">
                  <a:tint val="75000"/>
                </a:srgbClr>
              </a:solidFill>
              <a:effectLst/>
              <a:uLnTx/>
              <a:uFillTx/>
              <a:latin typeface="等线" panose="020F0502020204030204"/>
              <a:cs typeface="+mn-cs"/>
            </a:endParaRPr>
          </a:p>
        </p:txBody>
      </p:sp>
    </p:spTree>
    <p:extLst>
      <p:ext uri="{BB962C8B-B14F-4D97-AF65-F5344CB8AC3E}">
        <p14:creationId xmlns:p14="http://schemas.microsoft.com/office/powerpoint/2010/main" val="1125342492"/>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a:extLst>
              <a:ext uri="{FF2B5EF4-FFF2-40B4-BE49-F238E27FC236}">
                <a16:creationId xmlns:a16="http://schemas.microsoft.com/office/drawing/2014/main" id="{6098A37D-00D0-F54C-8FA4-88E3ADD767B3}"/>
              </a:ext>
            </a:extLst>
          </p:cNvPr>
          <p:cNvSpPr>
            <a:spLocks noGrp="1"/>
          </p:cNvSpPr>
          <p:nvPr>
            <p:ph type="title" orient="vert"/>
          </p:nvPr>
        </p:nvSpPr>
        <p:spPr>
          <a:xfrm>
            <a:off x="8724900" y="365125"/>
            <a:ext cx="2628900" cy="5811838"/>
          </a:xfrm>
        </p:spPr>
        <p:txBody>
          <a:bodyPr vert="eaVert"/>
          <a:lstStyle/>
          <a:p>
            <a:r>
              <a:rPr kumimoji="1" lang="zh-CN" altLang="en-US"/>
              <a:t>单击此处编辑母版标题样式</a:t>
            </a:r>
          </a:p>
        </p:txBody>
      </p:sp>
      <p:sp>
        <p:nvSpPr>
          <p:cNvPr id="3" name="竖排文字占位符 2">
            <a:extLst>
              <a:ext uri="{FF2B5EF4-FFF2-40B4-BE49-F238E27FC236}">
                <a16:creationId xmlns:a16="http://schemas.microsoft.com/office/drawing/2014/main" id="{1A97DB8B-5C79-DA49-919F-2318B2DAB937}"/>
              </a:ext>
            </a:extLst>
          </p:cNvPr>
          <p:cNvSpPr>
            <a:spLocks noGrp="1"/>
          </p:cNvSpPr>
          <p:nvPr>
            <p:ph type="body" orient="vert" idx="1"/>
          </p:nvPr>
        </p:nvSpPr>
        <p:spPr>
          <a:xfrm>
            <a:off x="838200" y="365125"/>
            <a:ext cx="7734300" cy="5811838"/>
          </a:xfrm>
        </p:spPr>
        <p:txBody>
          <a:bodyPr vert="eaVert"/>
          <a:lstStyle/>
          <a:p>
            <a:pPr lvl="0"/>
            <a:r>
              <a:rPr kumimoji="1" lang="zh-CN" altLang="en-US"/>
              <a:t>单击此处编辑母版文本样式</a:t>
            </a:r>
          </a:p>
          <a:p>
            <a:pPr lvl="1"/>
            <a:r>
              <a:rPr kumimoji="1" lang="zh-CN" altLang="en-US"/>
              <a:t>二级</a:t>
            </a:r>
          </a:p>
          <a:p>
            <a:pPr lvl="2"/>
            <a:r>
              <a:rPr kumimoji="1" lang="zh-CN" altLang="en-US"/>
              <a:t>三级</a:t>
            </a:r>
          </a:p>
          <a:p>
            <a:pPr lvl="3"/>
            <a:r>
              <a:rPr kumimoji="1" lang="zh-CN" altLang="en-US"/>
              <a:t>四级</a:t>
            </a:r>
          </a:p>
          <a:p>
            <a:pPr lvl="4"/>
            <a:r>
              <a:rPr kumimoji="1" lang="zh-CN" altLang="en-US"/>
              <a:t>五级</a:t>
            </a:r>
          </a:p>
        </p:txBody>
      </p:sp>
      <p:sp>
        <p:nvSpPr>
          <p:cNvPr id="4" name="日期占位符 3">
            <a:extLst>
              <a:ext uri="{FF2B5EF4-FFF2-40B4-BE49-F238E27FC236}">
                <a16:creationId xmlns:a16="http://schemas.microsoft.com/office/drawing/2014/main" id="{294C916A-55AD-B246-911E-3406A7637326}"/>
              </a:ext>
            </a:extLst>
          </p:cNvPr>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AB5F7F02-9673-4B45-90AC-0B7D8224E4A7}" type="datetimeFigureOut">
              <a:rPr kumimoji="1" lang="zh-CN" altLang="en-US" sz="1200" b="0" i="0" u="none" strike="noStrike" kern="1200" cap="none" spc="0" normalizeH="0" baseline="0" noProof="0" smtClean="0">
                <a:ln>
                  <a:noFill/>
                </a:ln>
                <a:solidFill>
                  <a:srgbClr val="000000">
                    <a:tint val="75000"/>
                  </a:srgbClr>
                </a:solidFill>
                <a:effectLst/>
                <a:uLnTx/>
                <a:uFillTx/>
                <a:latin typeface="等线" panose="020F0502020204030204"/>
                <a:cs typeface="+mn-cs"/>
              </a:rPr>
              <a:pPr marL="0" marR="0" lvl="0" indent="0" algn="l" defTabSz="914400" rtl="0" eaLnBrk="1" fontAlgn="auto" latinLnBrk="0" hangingPunct="1">
                <a:lnSpc>
                  <a:spcPct val="100000"/>
                </a:lnSpc>
                <a:spcBef>
                  <a:spcPts val="0"/>
                </a:spcBef>
                <a:spcAft>
                  <a:spcPts val="0"/>
                </a:spcAft>
                <a:buClrTx/>
                <a:buSzTx/>
                <a:buFontTx/>
                <a:buNone/>
                <a:tabLst/>
                <a:defRPr/>
              </a:pPr>
              <a:t>2025/2/24</a:t>
            </a:fld>
            <a:endParaRPr kumimoji="1" lang="zh-CN" altLang="en-US" sz="1200" b="0" i="0" u="none" strike="noStrike" kern="1200" cap="none" spc="0" normalizeH="0" baseline="0" noProof="0">
              <a:ln>
                <a:noFill/>
              </a:ln>
              <a:solidFill>
                <a:srgbClr val="000000">
                  <a:tint val="75000"/>
                </a:srgbClr>
              </a:solidFill>
              <a:effectLst/>
              <a:uLnTx/>
              <a:uFillTx/>
              <a:latin typeface="等线" panose="020F0502020204030204"/>
              <a:cs typeface="+mn-cs"/>
            </a:endParaRPr>
          </a:p>
        </p:txBody>
      </p:sp>
      <p:sp>
        <p:nvSpPr>
          <p:cNvPr id="5" name="页脚占位符 4">
            <a:extLst>
              <a:ext uri="{FF2B5EF4-FFF2-40B4-BE49-F238E27FC236}">
                <a16:creationId xmlns:a16="http://schemas.microsoft.com/office/drawing/2014/main" id="{A3122273-CBCB-DD45-9604-7D627AD3EA4F}"/>
              </a:ext>
            </a:extLst>
          </p:cNvPr>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zh-CN" altLang="en-US" sz="1200" b="0" i="0" u="none" strike="noStrike" kern="1200" cap="none" spc="0" normalizeH="0" baseline="0" noProof="0">
              <a:ln>
                <a:noFill/>
              </a:ln>
              <a:solidFill>
                <a:srgbClr val="000000">
                  <a:tint val="75000"/>
                </a:srgbClr>
              </a:solidFill>
              <a:effectLst/>
              <a:uLnTx/>
              <a:uFillTx/>
              <a:latin typeface="等线" panose="020F0502020204030204"/>
              <a:cs typeface="+mn-cs"/>
            </a:endParaRPr>
          </a:p>
        </p:txBody>
      </p:sp>
      <p:sp>
        <p:nvSpPr>
          <p:cNvPr id="6" name="灯片编号占位符 5">
            <a:extLst>
              <a:ext uri="{FF2B5EF4-FFF2-40B4-BE49-F238E27FC236}">
                <a16:creationId xmlns:a16="http://schemas.microsoft.com/office/drawing/2014/main" id="{C7FC97E4-CC56-F142-9AC8-6599A09A4AE7}"/>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20CE662-694F-6B48-A179-2A683578F62E}" type="slidenum">
              <a:rPr kumimoji="1" lang="zh-CN" altLang="en-US" sz="1200" b="0" i="0" u="none" strike="noStrike" kern="1200" cap="none" spc="0" normalizeH="0" baseline="0" noProof="0" smtClean="0">
                <a:ln>
                  <a:noFill/>
                </a:ln>
                <a:solidFill>
                  <a:srgbClr val="000000">
                    <a:tint val="75000"/>
                  </a:srgbClr>
                </a:solidFill>
                <a:effectLst/>
                <a:uLnTx/>
                <a:uFillTx/>
                <a:latin typeface="等线" panose="020F0502020204030204"/>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1" lang="zh-CN" altLang="en-US" sz="1200" b="0" i="0" u="none" strike="noStrike" kern="1200" cap="none" spc="0" normalizeH="0" baseline="0" noProof="0">
              <a:ln>
                <a:noFill/>
              </a:ln>
              <a:solidFill>
                <a:srgbClr val="000000">
                  <a:tint val="75000"/>
                </a:srgbClr>
              </a:solidFill>
              <a:effectLst/>
              <a:uLnTx/>
              <a:uFillTx/>
              <a:latin typeface="等线" panose="020F0502020204030204"/>
              <a:cs typeface="+mn-cs"/>
            </a:endParaRPr>
          </a:p>
        </p:txBody>
      </p:sp>
    </p:spTree>
    <p:extLst>
      <p:ext uri="{BB962C8B-B14F-4D97-AF65-F5344CB8AC3E}">
        <p14:creationId xmlns:p14="http://schemas.microsoft.com/office/powerpoint/2010/main" val="3481242413"/>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cSld name="1_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2701812413"/>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9103B0A1-E3D6-400F-8FCD-442A3E2A7851}"/>
              </a:ext>
            </a:extLst>
          </p:cNvPr>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a:extLst>
              <a:ext uri="{FF2B5EF4-FFF2-40B4-BE49-F238E27FC236}">
                <a16:creationId xmlns:a16="http://schemas.microsoft.com/office/drawing/2014/main" id="{07AAFE34-2CA6-4BBC-909F-FD001216BC8B}"/>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日期占位符 3">
            <a:extLst>
              <a:ext uri="{FF2B5EF4-FFF2-40B4-BE49-F238E27FC236}">
                <a16:creationId xmlns:a16="http://schemas.microsoft.com/office/drawing/2014/main" id="{FD2FC04B-DDC2-4460-AD9C-5DB935312CE1}"/>
              </a:ext>
            </a:extLst>
          </p:cNvPr>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62DBF682-5DE4-4980-B83C-E99B2A0FC147}" type="datetimeFigureOut">
              <a:rPr kumimoji="0" lang="zh-CN" altLang="en-US" sz="1200" b="0" i="0" u="none" strike="noStrike" kern="1200" cap="none" spc="0" normalizeH="0" baseline="0" noProof="0" smtClean="0">
                <a:ln>
                  <a:noFill/>
                </a:ln>
                <a:solidFill>
                  <a:srgbClr val="000000">
                    <a:tint val="75000"/>
                  </a:srgbClr>
                </a:solidFill>
                <a:effectLst/>
                <a:uLnTx/>
                <a:uFillTx/>
                <a:latin typeface="iekie jianheiti" panose="020F0502020204030204"/>
                <a:cs typeface="+mn-cs"/>
              </a:rPr>
              <a:pPr marL="0" marR="0" lvl="0" indent="0" algn="l" defTabSz="914400" rtl="0" eaLnBrk="1" fontAlgn="auto" latinLnBrk="0" hangingPunct="1">
                <a:lnSpc>
                  <a:spcPct val="100000"/>
                </a:lnSpc>
                <a:spcBef>
                  <a:spcPts val="0"/>
                </a:spcBef>
                <a:spcAft>
                  <a:spcPts val="0"/>
                </a:spcAft>
                <a:buClrTx/>
                <a:buSzTx/>
                <a:buFontTx/>
                <a:buNone/>
                <a:tabLst/>
                <a:defRPr/>
              </a:pPr>
              <a:t>2025/2/24</a:t>
            </a:fld>
            <a:endParaRPr kumimoji="0" lang="zh-CN" altLang="en-US" sz="1200" b="0" i="0" u="none" strike="noStrike" kern="1200" cap="none" spc="0" normalizeH="0" baseline="0" noProof="0">
              <a:ln>
                <a:noFill/>
              </a:ln>
              <a:solidFill>
                <a:srgbClr val="000000">
                  <a:tint val="75000"/>
                </a:srgbClr>
              </a:solidFill>
              <a:effectLst/>
              <a:uLnTx/>
              <a:uFillTx/>
              <a:latin typeface="iekie jianheiti" panose="020F0502020204030204"/>
              <a:cs typeface="+mn-cs"/>
            </a:endParaRPr>
          </a:p>
        </p:txBody>
      </p:sp>
      <p:sp>
        <p:nvSpPr>
          <p:cNvPr id="5" name="页脚占位符 4">
            <a:extLst>
              <a:ext uri="{FF2B5EF4-FFF2-40B4-BE49-F238E27FC236}">
                <a16:creationId xmlns:a16="http://schemas.microsoft.com/office/drawing/2014/main" id="{8EBDDD08-3F44-4899-8995-271738BC0E7C}"/>
              </a:ext>
            </a:extLst>
          </p:cNvPr>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1200" cap="none" spc="0" normalizeH="0" baseline="0" noProof="0">
              <a:ln>
                <a:noFill/>
              </a:ln>
              <a:solidFill>
                <a:srgbClr val="000000">
                  <a:tint val="75000"/>
                </a:srgbClr>
              </a:solidFill>
              <a:effectLst/>
              <a:uLnTx/>
              <a:uFillTx/>
              <a:latin typeface="iekie jianheiti" panose="020F0502020204030204"/>
              <a:cs typeface="+mn-cs"/>
            </a:endParaRPr>
          </a:p>
        </p:txBody>
      </p:sp>
      <p:sp>
        <p:nvSpPr>
          <p:cNvPr id="6" name="灯片编号占位符 5">
            <a:extLst>
              <a:ext uri="{FF2B5EF4-FFF2-40B4-BE49-F238E27FC236}">
                <a16:creationId xmlns:a16="http://schemas.microsoft.com/office/drawing/2014/main" id="{46BC7439-E125-4503-B3B9-E630B0E79DF9}"/>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9EBD161-CC32-4AAC-B0C0-93FB0B6A8131}" type="slidenum">
              <a:rPr kumimoji="0" lang="zh-CN" altLang="en-US" sz="1200" b="0" i="0" u="none" strike="noStrike" kern="1200" cap="none" spc="0" normalizeH="0" baseline="0" noProof="0" smtClean="0">
                <a:ln>
                  <a:noFill/>
                </a:ln>
                <a:solidFill>
                  <a:srgbClr val="000000">
                    <a:tint val="75000"/>
                  </a:srgbClr>
                </a:solidFill>
                <a:effectLst/>
                <a:uLnTx/>
                <a:uFillTx/>
                <a:latin typeface="iekie jianheiti" panose="020F0502020204030204"/>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zh-CN" altLang="en-US" sz="1200" b="0" i="0" u="none" strike="noStrike" kern="1200" cap="none" spc="0" normalizeH="0" baseline="0" noProof="0">
              <a:ln>
                <a:noFill/>
              </a:ln>
              <a:solidFill>
                <a:srgbClr val="000000">
                  <a:tint val="75000"/>
                </a:srgbClr>
              </a:solidFill>
              <a:effectLst/>
              <a:uLnTx/>
              <a:uFillTx/>
              <a:latin typeface="iekie jianheiti" panose="020F0502020204030204"/>
              <a:cs typeface="+mn-cs"/>
            </a:endParaRPr>
          </a:p>
        </p:txBody>
      </p:sp>
    </p:spTree>
    <p:extLst>
      <p:ext uri="{BB962C8B-B14F-4D97-AF65-F5344CB8AC3E}">
        <p14:creationId xmlns:p14="http://schemas.microsoft.com/office/powerpoint/2010/main" val="2439836130"/>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BD3E6FF2-1F59-4ACC-8CCF-C2FA78DA4F6C}"/>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id="{49098D67-F411-4C47-8605-445C4F856FB5}"/>
              </a:ext>
            </a:extLst>
          </p:cNvPr>
          <p:cNvSpPr>
            <a:spLocks noGrp="1"/>
          </p:cNvSpPr>
          <p:nvPr>
            <p:ph sz="half" idx="1"/>
          </p:nvPr>
        </p:nvSpPr>
        <p:spPr>
          <a:xfrm>
            <a:off x="838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内容占位符 3">
            <a:extLst>
              <a:ext uri="{FF2B5EF4-FFF2-40B4-BE49-F238E27FC236}">
                <a16:creationId xmlns:a16="http://schemas.microsoft.com/office/drawing/2014/main" id="{AE968C06-7975-4BAC-B9ED-989C0BC79C18}"/>
              </a:ext>
            </a:extLst>
          </p:cNvPr>
          <p:cNvSpPr>
            <a:spLocks noGrp="1"/>
          </p:cNvSpPr>
          <p:nvPr>
            <p:ph sz="half" idx="2"/>
          </p:nvPr>
        </p:nvSpPr>
        <p:spPr>
          <a:xfrm>
            <a:off x="6172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日期占位符 4">
            <a:extLst>
              <a:ext uri="{FF2B5EF4-FFF2-40B4-BE49-F238E27FC236}">
                <a16:creationId xmlns:a16="http://schemas.microsoft.com/office/drawing/2014/main" id="{C4C45C4F-D644-4F15-AF99-20B50607C3CA}"/>
              </a:ext>
            </a:extLst>
          </p:cNvPr>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62DBF682-5DE4-4980-B83C-E99B2A0FC147}" type="datetimeFigureOut">
              <a:rPr kumimoji="0" lang="zh-CN" altLang="en-US" sz="1200" b="0" i="0" u="none" strike="noStrike" kern="1200" cap="none" spc="0" normalizeH="0" baseline="0" noProof="0" smtClean="0">
                <a:ln>
                  <a:noFill/>
                </a:ln>
                <a:solidFill>
                  <a:srgbClr val="000000">
                    <a:tint val="75000"/>
                  </a:srgbClr>
                </a:solidFill>
                <a:effectLst/>
                <a:uLnTx/>
                <a:uFillTx/>
                <a:latin typeface="iekie jianheiti" panose="020F0502020204030204"/>
                <a:cs typeface="+mn-cs"/>
              </a:rPr>
              <a:pPr marL="0" marR="0" lvl="0" indent="0" algn="l" defTabSz="914400" rtl="0" eaLnBrk="1" fontAlgn="auto" latinLnBrk="0" hangingPunct="1">
                <a:lnSpc>
                  <a:spcPct val="100000"/>
                </a:lnSpc>
                <a:spcBef>
                  <a:spcPts val="0"/>
                </a:spcBef>
                <a:spcAft>
                  <a:spcPts val="0"/>
                </a:spcAft>
                <a:buClrTx/>
                <a:buSzTx/>
                <a:buFontTx/>
                <a:buNone/>
                <a:tabLst/>
                <a:defRPr/>
              </a:pPr>
              <a:t>2025/2/24</a:t>
            </a:fld>
            <a:endParaRPr kumimoji="0" lang="zh-CN" altLang="en-US" sz="1200" b="0" i="0" u="none" strike="noStrike" kern="1200" cap="none" spc="0" normalizeH="0" baseline="0" noProof="0">
              <a:ln>
                <a:noFill/>
              </a:ln>
              <a:solidFill>
                <a:srgbClr val="000000">
                  <a:tint val="75000"/>
                </a:srgbClr>
              </a:solidFill>
              <a:effectLst/>
              <a:uLnTx/>
              <a:uFillTx/>
              <a:latin typeface="iekie jianheiti" panose="020F0502020204030204"/>
              <a:cs typeface="+mn-cs"/>
            </a:endParaRPr>
          </a:p>
        </p:txBody>
      </p:sp>
      <p:sp>
        <p:nvSpPr>
          <p:cNvPr id="6" name="页脚占位符 5">
            <a:extLst>
              <a:ext uri="{FF2B5EF4-FFF2-40B4-BE49-F238E27FC236}">
                <a16:creationId xmlns:a16="http://schemas.microsoft.com/office/drawing/2014/main" id="{73BDDF81-7596-4791-871A-97EA58DEA09D}"/>
              </a:ext>
            </a:extLst>
          </p:cNvPr>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1200" cap="none" spc="0" normalizeH="0" baseline="0" noProof="0">
              <a:ln>
                <a:noFill/>
              </a:ln>
              <a:solidFill>
                <a:srgbClr val="000000">
                  <a:tint val="75000"/>
                </a:srgbClr>
              </a:solidFill>
              <a:effectLst/>
              <a:uLnTx/>
              <a:uFillTx/>
              <a:latin typeface="iekie jianheiti" panose="020F0502020204030204"/>
              <a:cs typeface="+mn-cs"/>
            </a:endParaRPr>
          </a:p>
        </p:txBody>
      </p:sp>
      <p:sp>
        <p:nvSpPr>
          <p:cNvPr id="7" name="灯片编号占位符 6">
            <a:extLst>
              <a:ext uri="{FF2B5EF4-FFF2-40B4-BE49-F238E27FC236}">
                <a16:creationId xmlns:a16="http://schemas.microsoft.com/office/drawing/2014/main" id="{1E644594-C376-4FBC-94F7-F39B19C23A2E}"/>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9EBD161-CC32-4AAC-B0C0-93FB0B6A8131}" type="slidenum">
              <a:rPr kumimoji="0" lang="zh-CN" altLang="en-US" sz="1200" b="0" i="0" u="none" strike="noStrike" kern="1200" cap="none" spc="0" normalizeH="0" baseline="0" noProof="0" smtClean="0">
                <a:ln>
                  <a:noFill/>
                </a:ln>
                <a:solidFill>
                  <a:srgbClr val="000000">
                    <a:tint val="75000"/>
                  </a:srgbClr>
                </a:solidFill>
                <a:effectLst/>
                <a:uLnTx/>
                <a:uFillTx/>
                <a:latin typeface="iekie jianheiti" panose="020F0502020204030204"/>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zh-CN" altLang="en-US" sz="1200" b="0" i="0" u="none" strike="noStrike" kern="1200" cap="none" spc="0" normalizeH="0" baseline="0" noProof="0">
              <a:ln>
                <a:noFill/>
              </a:ln>
              <a:solidFill>
                <a:srgbClr val="000000">
                  <a:tint val="75000"/>
                </a:srgbClr>
              </a:solidFill>
              <a:effectLst/>
              <a:uLnTx/>
              <a:uFillTx/>
              <a:latin typeface="iekie jianheiti" panose="020F0502020204030204"/>
              <a:cs typeface="+mn-cs"/>
            </a:endParaRPr>
          </a:p>
        </p:txBody>
      </p:sp>
    </p:spTree>
    <p:extLst>
      <p:ext uri="{BB962C8B-B14F-4D97-AF65-F5344CB8AC3E}">
        <p14:creationId xmlns:p14="http://schemas.microsoft.com/office/powerpoint/2010/main" val="461779860"/>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247F6732-F8BA-40E8-8216-378D26B6F19A}"/>
              </a:ext>
            </a:extLst>
          </p:cNvPr>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a:extLst>
              <a:ext uri="{FF2B5EF4-FFF2-40B4-BE49-F238E27FC236}">
                <a16:creationId xmlns:a16="http://schemas.microsoft.com/office/drawing/2014/main" id="{C605BBE9-860E-4D84-A379-191F167C9736}"/>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a:extLst>
              <a:ext uri="{FF2B5EF4-FFF2-40B4-BE49-F238E27FC236}">
                <a16:creationId xmlns:a16="http://schemas.microsoft.com/office/drawing/2014/main" id="{39163457-A952-4F2E-8638-66B21A547D2A}"/>
              </a:ext>
            </a:extLst>
          </p:cNvPr>
          <p:cNvSpPr>
            <a:spLocks noGrp="1"/>
          </p:cNvSpPr>
          <p:nvPr>
            <p:ph sz="half" idx="2"/>
          </p:nvPr>
        </p:nvSpPr>
        <p:spPr>
          <a:xfrm>
            <a:off x="839788" y="2505075"/>
            <a:ext cx="5157787"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文本占位符 4">
            <a:extLst>
              <a:ext uri="{FF2B5EF4-FFF2-40B4-BE49-F238E27FC236}">
                <a16:creationId xmlns:a16="http://schemas.microsoft.com/office/drawing/2014/main" id="{04CB0CA6-DB0E-4A52-900E-2C0FCE0065FA}"/>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a:extLst>
              <a:ext uri="{FF2B5EF4-FFF2-40B4-BE49-F238E27FC236}">
                <a16:creationId xmlns:a16="http://schemas.microsoft.com/office/drawing/2014/main" id="{5A7BA448-3F50-452B-8DC3-08275A67725C}"/>
              </a:ext>
            </a:extLst>
          </p:cNvPr>
          <p:cNvSpPr>
            <a:spLocks noGrp="1"/>
          </p:cNvSpPr>
          <p:nvPr>
            <p:ph sz="quarter" idx="4"/>
          </p:nvPr>
        </p:nvSpPr>
        <p:spPr>
          <a:xfrm>
            <a:off x="6172200" y="2505075"/>
            <a:ext cx="5183188"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7" name="日期占位符 6">
            <a:extLst>
              <a:ext uri="{FF2B5EF4-FFF2-40B4-BE49-F238E27FC236}">
                <a16:creationId xmlns:a16="http://schemas.microsoft.com/office/drawing/2014/main" id="{0CC46BD6-B40C-48DE-8D51-CD967EE7BF71}"/>
              </a:ext>
            </a:extLst>
          </p:cNvPr>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62DBF682-5DE4-4980-B83C-E99B2A0FC147}" type="datetimeFigureOut">
              <a:rPr kumimoji="0" lang="zh-CN" altLang="en-US" sz="1200" b="0" i="0" u="none" strike="noStrike" kern="1200" cap="none" spc="0" normalizeH="0" baseline="0" noProof="0" smtClean="0">
                <a:ln>
                  <a:noFill/>
                </a:ln>
                <a:solidFill>
                  <a:srgbClr val="000000">
                    <a:tint val="75000"/>
                  </a:srgbClr>
                </a:solidFill>
                <a:effectLst/>
                <a:uLnTx/>
                <a:uFillTx/>
                <a:latin typeface="iekie jianheiti" panose="020F0502020204030204"/>
                <a:cs typeface="+mn-cs"/>
              </a:rPr>
              <a:pPr marL="0" marR="0" lvl="0" indent="0" algn="l" defTabSz="914400" rtl="0" eaLnBrk="1" fontAlgn="auto" latinLnBrk="0" hangingPunct="1">
                <a:lnSpc>
                  <a:spcPct val="100000"/>
                </a:lnSpc>
                <a:spcBef>
                  <a:spcPts val="0"/>
                </a:spcBef>
                <a:spcAft>
                  <a:spcPts val="0"/>
                </a:spcAft>
                <a:buClrTx/>
                <a:buSzTx/>
                <a:buFontTx/>
                <a:buNone/>
                <a:tabLst/>
                <a:defRPr/>
              </a:pPr>
              <a:t>2025/2/24</a:t>
            </a:fld>
            <a:endParaRPr kumimoji="0" lang="zh-CN" altLang="en-US" sz="1200" b="0" i="0" u="none" strike="noStrike" kern="1200" cap="none" spc="0" normalizeH="0" baseline="0" noProof="0">
              <a:ln>
                <a:noFill/>
              </a:ln>
              <a:solidFill>
                <a:srgbClr val="000000">
                  <a:tint val="75000"/>
                </a:srgbClr>
              </a:solidFill>
              <a:effectLst/>
              <a:uLnTx/>
              <a:uFillTx/>
              <a:latin typeface="iekie jianheiti" panose="020F0502020204030204"/>
              <a:cs typeface="+mn-cs"/>
            </a:endParaRPr>
          </a:p>
        </p:txBody>
      </p:sp>
      <p:sp>
        <p:nvSpPr>
          <p:cNvPr id="8" name="页脚占位符 7">
            <a:extLst>
              <a:ext uri="{FF2B5EF4-FFF2-40B4-BE49-F238E27FC236}">
                <a16:creationId xmlns:a16="http://schemas.microsoft.com/office/drawing/2014/main" id="{410ED428-6E78-424F-9AEF-EB26CDC48ECD}"/>
              </a:ext>
            </a:extLst>
          </p:cNvPr>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1200" cap="none" spc="0" normalizeH="0" baseline="0" noProof="0">
              <a:ln>
                <a:noFill/>
              </a:ln>
              <a:solidFill>
                <a:srgbClr val="000000">
                  <a:tint val="75000"/>
                </a:srgbClr>
              </a:solidFill>
              <a:effectLst/>
              <a:uLnTx/>
              <a:uFillTx/>
              <a:latin typeface="iekie jianheiti" panose="020F0502020204030204"/>
              <a:cs typeface="+mn-cs"/>
            </a:endParaRPr>
          </a:p>
        </p:txBody>
      </p:sp>
      <p:sp>
        <p:nvSpPr>
          <p:cNvPr id="9" name="灯片编号占位符 8">
            <a:extLst>
              <a:ext uri="{FF2B5EF4-FFF2-40B4-BE49-F238E27FC236}">
                <a16:creationId xmlns:a16="http://schemas.microsoft.com/office/drawing/2014/main" id="{19F27A43-A155-49FF-A40F-46F39123EA6B}"/>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9EBD161-CC32-4AAC-B0C0-93FB0B6A8131}" type="slidenum">
              <a:rPr kumimoji="0" lang="zh-CN" altLang="en-US" sz="1200" b="0" i="0" u="none" strike="noStrike" kern="1200" cap="none" spc="0" normalizeH="0" baseline="0" noProof="0" smtClean="0">
                <a:ln>
                  <a:noFill/>
                </a:ln>
                <a:solidFill>
                  <a:srgbClr val="000000">
                    <a:tint val="75000"/>
                  </a:srgbClr>
                </a:solidFill>
                <a:effectLst/>
                <a:uLnTx/>
                <a:uFillTx/>
                <a:latin typeface="iekie jianheiti" panose="020F0502020204030204"/>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zh-CN" altLang="en-US" sz="1200" b="0" i="0" u="none" strike="noStrike" kern="1200" cap="none" spc="0" normalizeH="0" baseline="0" noProof="0">
              <a:ln>
                <a:noFill/>
              </a:ln>
              <a:solidFill>
                <a:srgbClr val="000000">
                  <a:tint val="75000"/>
                </a:srgbClr>
              </a:solidFill>
              <a:effectLst/>
              <a:uLnTx/>
              <a:uFillTx/>
              <a:latin typeface="iekie jianheiti" panose="020F0502020204030204"/>
              <a:cs typeface="+mn-cs"/>
            </a:endParaRPr>
          </a:p>
        </p:txBody>
      </p:sp>
    </p:spTree>
    <p:extLst>
      <p:ext uri="{BB962C8B-B14F-4D97-AF65-F5344CB8AC3E}">
        <p14:creationId xmlns:p14="http://schemas.microsoft.com/office/powerpoint/2010/main" val="3824668678"/>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B1ED259E-4D07-4F54-841D-7F391B62D636}"/>
              </a:ext>
            </a:extLst>
          </p:cNvPr>
          <p:cNvSpPr>
            <a:spLocks noGrp="1"/>
          </p:cNvSpPr>
          <p:nvPr>
            <p:ph type="title"/>
          </p:nvPr>
        </p:nvSpPr>
        <p:spPr/>
        <p:txBody>
          <a:bodyPr/>
          <a:lstStyle/>
          <a:p>
            <a:r>
              <a:rPr lang="zh-CN" altLang="en-US"/>
              <a:t>单击此处编辑母版标题样式</a:t>
            </a:r>
          </a:p>
        </p:txBody>
      </p:sp>
      <p:sp>
        <p:nvSpPr>
          <p:cNvPr id="3" name="日期占位符 2">
            <a:extLst>
              <a:ext uri="{FF2B5EF4-FFF2-40B4-BE49-F238E27FC236}">
                <a16:creationId xmlns:a16="http://schemas.microsoft.com/office/drawing/2014/main" id="{6B879975-DE68-4026-AF7E-B848E0450BA2}"/>
              </a:ext>
            </a:extLst>
          </p:cNvPr>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62DBF682-5DE4-4980-B83C-E99B2A0FC147}" type="datetimeFigureOut">
              <a:rPr kumimoji="0" lang="zh-CN" altLang="en-US" sz="1200" b="0" i="0" u="none" strike="noStrike" kern="1200" cap="none" spc="0" normalizeH="0" baseline="0" noProof="0" smtClean="0">
                <a:ln>
                  <a:noFill/>
                </a:ln>
                <a:solidFill>
                  <a:srgbClr val="000000">
                    <a:tint val="75000"/>
                  </a:srgbClr>
                </a:solidFill>
                <a:effectLst/>
                <a:uLnTx/>
                <a:uFillTx/>
                <a:latin typeface="iekie jianheiti" panose="020F0502020204030204"/>
                <a:cs typeface="+mn-cs"/>
              </a:rPr>
              <a:pPr marL="0" marR="0" lvl="0" indent="0" algn="l" defTabSz="914400" rtl="0" eaLnBrk="1" fontAlgn="auto" latinLnBrk="0" hangingPunct="1">
                <a:lnSpc>
                  <a:spcPct val="100000"/>
                </a:lnSpc>
                <a:spcBef>
                  <a:spcPts val="0"/>
                </a:spcBef>
                <a:spcAft>
                  <a:spcPts val="0"/>
                </a:spcAft>
                <a:buClrTx/>
                <a:buSzTx/>
                <a:buFontTx/>
                <a:buNone/>
                <a:tabLst/>
                <a:defRPr/>
              </a:pPr>
              <a:t>2025/2/24</a:t>
            </a:fld>
            <a:endParaRPr kumimoji="0" lang="zh-CN" altLang="en-US" sz="1200" b="0" i="0" u="none" strike="noStrike" kern="1200" cap="none" spc="0" normalizeH="0" baseline="0" noProof="0">
              <a:ln>
                <a:noFill/>
              </a:ln>
              <a:solidFill>
                <a:srgbClr val="000000">
                  <a:tint val="75000"/>
                </a:srgbClr>
              </a:solidFill>
              <a:effectLst/>
              <a:uLnTx/>
              <a:uFillTx/>
              <a:latin typeface="iekie jianheiti" panose="020F0502020204030204"/>
              <a:cs typeface="+mn-cs"/>
            </a:endParaRPr>
          </a:p>
        </p:txBody>
      </p:sp>
      <p:sp>
        <p:nvSpPr>
          <p:cNvPr id="4" name="页脚占位符 3">
            <a:extLst>
              <a:ext uri="{FF2B5EF4-FFF2-40B4-BE49-F238E27FC236}">
                <a16:creationId xmlns:a16="http://schemas.microsoft.com/office/drawing/2014/main" id="{2E20BD6D-9FA8-49EB-A294-42076D778169}"/>
              </a:ext>
            </a:extLst>
          </p:cNvPr>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1200" cap="none" spc="0" normalizeH="0" baseline="0" noProof="0">
              <a:ln>
                <a:noFill/>
              </a:ln>
              <a:solidFill>
                <a:srgbClr val="000000">
                  <a:tint val="75000"/>
                </a:srgbClr>
              </a:solidFill>
              <a:effectLst/>
              <a:uLnTx/>
              <a:uFillTx/>
              <a:latin typeface="iekie jianheiti" panose="020F0502020204030204"/>
              <a:cs typeface="+mn-cs"/>
            </a:endParaRPr>
          </a:p>
        </p:txBody>
      </p:sp>
      <p:sp>
        <p:nvSpPr>
          <p:cNvPr id="5" name="灯片编号占位符 4">
            <a:extLst>
              <a:ext uri="{FF2B5EF4-FFF2-40B4-BE49-F238E27FC236}">
                <a16:creationId xmlns:a16="http://schemas.microsoft.com/office/drawing/2014/main" id="{6028F3CD-5F97-4702-8372-E9C8F82239A3}"/>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9EBD161-CC32-4AAC-B0C0-93FB0B6A8131}" type="slidenum">
              <a:rPr kumimoji="0" lang="zh-CN" altLang="en-US" sz="1200" b="0" i="0" u="none" strike="noStrike" kern="1200" cap="none" spc="0" normalizeH="0" baseline="0" noProof="0" smtClean="0">
                <a:ln>
                  <a:noFill/>
                </a:ln>
                <a:solidFill>
                  <a:srgbClr val="000000">
                    <a:tint val="75000"/>
                  </a:srgbClr>
                </a:solidFill>
                <a:effectLst/>
                <a:uLnTx/>
                <a:uFillTx/>
                <a:latin typeface="iekie jianheiti" panose="020F0502020204030204"/>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zh-CN" altLang="en-US" sz="1200" b="0" i="0" u="none" strike="noStrike" kern="1200" cap="none" spc="0" normalizeH="0" baseline="0" noProof="0">
              <a:ln>
                <a:noFill/>
              </a:ln>
              <a:solidFill>
                <a:srgbClr val="000000">
                  <a:tint val="75000"/>
                </a:srgbClr>
              </a:solidFill>
              <a:effectLst/>
              <a:uLnTx/>
              <a:uFillTx/>
              <a:latin typeface="iekie jianheiti" panose="020F0502020204030204"/>
              <a:cs typeface="+mn-cs"/>
            </a:endParaRPr>
          </a:p>
        </p:txBody>
      </p:sp>
    </p:spTree>
    <p:extLst>
      <p:ext uri="{BB962C8B-B14F-4D97-AF65-F5344CB8AC3E}">
        <p14:creationId xmlns:p14="http://schemas.microsoft.com/office/powerpoint/2010/main" val="1189334656"/>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a:extLst>
              <a:ext uri="{FF2B5EF4-FFF2-40B4-BE49-F238E27FC236}">
                <a16:creationId xmlns:a16="http://schemas.microsoft.com/office/drawing/2014/main" id="{4E909AA1-90EB-4ACA-9C05-D1A2C0A9C1C1}"/>
              </a:ext>
            </a:extLst>
          </p:cNvPr>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62DBF682-5DE4-4980-B83C-E99B2A0FC147}" type="datetimeFigureOut">
              <a:rPr kumimoji="0" lang="zh-CN" altLang="en-US" sz="1200" b="0" i="0" u="none" strike="noStrike" kern="1200" cap="none" spc="0" normalizeH="0" baseline="0" noProof="0" smtClean="0">
                <a:ln>
                  <a:noFill/>
                </a:ln>
                <a:solidFill>
                  <a:srgbClr val="000000">
                    <a:tint val="75000"/>
                  </a:srgbClr>
                </a:solidFill>
                <a:effectLst/>
                <a:uLnTx/>
                <a:uFillTx/>
                <a:latin typeface="iekie jianheiti" panose="020F0502020204030204"/>
                <a:cs typeface="+mn-cs"/>
              </a:rPr>
              <a:pPr marL="0" marR="0" lvl="0" indent="0" algn="l" defTabSz="914400" rtl="0" eaLnBrk="1" fontAlgn="auto" latinLnBrk="0" hangingPunct="1">
                <a:lnSpc>
                  <a:spcPct val="100000"/>
                </a:lnSpc>
                <a:spcBef>
                  <a:spcPts val="0"/>
                </a:spcBef>
                <a:spcAft>
                  <a:spcPts val="0"/>
                </a:spcAft>
                <a:buClrTx/>
                <a:buSzTx/>
                <a:buFontTx/>
                <a:buNone/>
                <a:tabLst/>
                <a:defRPr/>
              </a:pPr>
              <a:t>2025/2/24</a:t>
            </a:fld>
            <a:endParaRPr kumimoji="0" lang="zh-CN" altLang="en-US" sz="1200" b="0" i="0" u="none" strike="noStrike" kern="1200" cap="none" spc="0" normalizeH="0" baseline="0" noProof="0">
              <a:ln>
                <a:noFill/>
              </a:ln>
              <a:solidFill>
                <a:srgbClr val="000000">
                  <a:tint val="75000"/>
                </a:srgbClr>
              </a:solidFill>
              <a:effectLst/>
              <a:uLnTx/>
              <a:uFillTx/>
              <a:latin typeface="iekie jianheiti" panose="020F0502020204030204"/>
              <a:cs typeface="+mn-cs"/>
            </a:endParaRPr>
          </a:p>
        </p:txBody>
      </p:sp>
      <p:sp>
        <p:nvSpPr>
          <p:cNvPr id="3" name="页脚占位符 2">
            <a:extLst>
              <a:ext uri="{FF2B5EF4-FFF2-40B4-BE49-F238E27FC236}">
                <a16:creationId xmlns:a16="http://schemas.microsoft.com/office/drawing/2014/main" id="{03733BFF-AF6E-4557-A9B8-D21730BFFF15}"/>
              </a:ext>
            </a:extLst>
          </p:cNvPr>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1200" cap="none" spc="0" normalizeH="0" baseline="0" noProof="0">
              <a:ln>
                <a:noFill/>
              </a:ln>
              <a:solidFill>
                <a:srgbClr val="000000">
                  <a:tint val="75000"/>
                </a:srgbClr>
              </a:solidFill>
              <a:effectLst/>
              <a:uLnTx/>
              <a:uFillTx/>
              <a:latin typeface="iekie jianheiti" panose="020F0502020204030204"/>
              <a:cs typeface="+mn-cs"/>
            </a:endParaRPr>
          </a:p>
        </p:txBody>
      </p:sp>
      <p:sp>
        <p:nvSpPr>
          <p:cNvPr id="4" name="灯片编号占位符 3">
            <a:extLst>
              <a:ext uri="{FF2B5EF4-FFF2-40B4-BE49-F238E27FC236}">
                <a16:creationId xmlns:a16="http://schemas.microsoft.com/office/drawing/2014/main" id="{23F2DB50-6A75-42FF-938F-C734B971D9E0}"/>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9EBD161-CC32-4AAC-B0C0-93FB0B6A8131}" type="slidenum">
              <a:rPr kumimoji="0" lang="zh-CN" altLang="en-US" sz="1200" b="0" i="0" u="none" strike="noStrike" kern="1200" cap="none" spc="0" normalizeH="0" baseline="0" noProof="0" smtClean="0">
                <a:ln>
                  <a:noFill/>
                </a:ln>
                <a:solidFill>
                  <a:srgbClr val="000000">
                    <a:tint val="75000"/>
                  </a:srgbClr>
                </a:solidFill>
                <a:effectLst/>
                <a:uLnTx/>
                <a:uFillTx/>
                <a:latin typeface="iekie jianheiti" panose="020F0502020204030204"/>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zh-CN" altLang="en-US" sz="1200" b="0" i="0" u="none" strike="noStrike" kern="1200" cap="none" spc="0" normalizeH="0" baseline="0" noProof="0">
              <a:ln>
                <a:noFill/>
              </a:ln>
              <a:solidFill>
                <a:srgbClr val="000000">
                  <a:tint val="75000"/>
                </a:srgbClr>
              </a:solidFill>
              <a:effectLst/>
              <a:uLnTx/>
              <a:uFillTx/>
              <a:latin typeface="iekie jianheiti" panose="020F0502020204030204"/>
              <a:cs typeface="+mn-cs"/>
            </a:endParaRPr>
          </a:p>
        </p:txBody>
      </p:sp>
    </p:spTree>
    <p:extLst>
      <p:ext uri="{BB962C8B-B14F-4D97-AF65-F5344CB8AC3E}">
        <p14:creationId xmlns:p14="http://schemas.microsoft.com/office/powerpoint/2010/main" val="2339081207"/>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3C3232DC-23FC-4749-89D9-10C42F506ACC}"/>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a:extLst>
              <a:ext uri="{FF2B5EF4-FFF2-40B4-BE49-F238E27FC236}">
                <a16:creationId xmlns:a16="http://schemas.microsoft.com/office/drawing/2014/main" id="{D8F95BFC-8069-48BD-AEC4-8C175CFFD772}"/>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文本占位符 3">
            <a:extLst>
              <a:ext uri="{FF2B5EF4-FFF2-40B4-BE49-F238E27FC236}">
                <a16:creationId xmlns:a16="http://schemas.microsoft.com/office/drawing/2014/main" id="{39B9CAED-B200-4BB9-B028-58B32065601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a:extLst>
              <a:ext uri="{FF2B5EF4-FFF2-40B4-BE49-F238E27FC236}">
                <a16:creationId xmlns:a16="http://schemas.microsoft.com/office/drawing/2014/main" id="{ED5E721D-AFE2-42B1-A3B6-5E17450ED81F}"/>
              </a:ext>
            </a:extLst>
          </p:cNvPr>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62DBF682-5DE4-4980-B83C-E99B2A0FC147}" type="datetimeFigureOut">
              <a:rPr kumimoji="0" lang="zh-CN" altLang="en-US" sz="1200" b="0" i="0" u="none" strike="noStrike" kern="1200" cap="none" spc="0" normalizeH="0" baseline="0" noProof="0" smtClean="0">
                <a:ln>
                  <a:noFill/>
                </a:ln>
                <a:solidFill>
                  <a:srgbClr val="000000">
                    <a:tint val="75000"/>
                  </a:srgbClr>
                </a:solidFill>
                <a:effectLst/>
                <a:uLnTx/>
                <a:uFillTx/>
                <a:latin typeface="iekie jianheiti" panose="020F0502020204030204"/>
                <a:cs typeface="+mn-cs"/>
              </a:rPr>
              <a:pPr marL="0" marR="0" lvl="0" indent="0" algn="l" defTabSz="914400" rtl="0" eaLnBrk="1" fontAlgn="auto" latinLnBrk="0" hangingPunct="1">
                <a:lnSpc>
                  <a:spcPct val="100000"/>
                </a:lnSpc>
                <a:spcBef>
                  <a:spcPts val="0"/>
                </a:spcBef>
                <a:spcAft>
                  <a:spcPts val="0"/>
                </a:spcAft>
                <a:buClrTx/>
                <a:buSzTx/>
                <a:buFontTx/>
                <a:buNone/>
                <a:tabLst/>
                <a:defRPr/>
              </a:pPr>
              <a:t>2025/2/24</a:t>
            </a:fld>
            <a:endParaRPr kumimoji="0" lang="zh-CN" altLang="en-US" sz="1200" b="0" i="0" u="none" strike="noStrike" kern="1200" cap="none" spc="0" normalizeH="0" baseline="0" noProof="0">
              <a:ln>
                <a:noFill/>
              </a:ln>
              <a:solidFill>
                <a:srgbClr val="000000">
                  <a:tint val="75000"/>
                </a:srgbClr>
              </a:solidFill>
              <a:effectLst/>
              <a:uLnTx/>
              <a:uFillTx/>
              <a:latin typeface="iekie jianheiti" panose="020F0502020204030204"/>
              <a:cs typeface="+mn-cs"/>
            </a:endParaRPr>
          </a:p>
        </p:txBody>
      </p:sp>
      <p:sp>
        <p:nvSpPr>
          <p:cNvPr id="6" name="页脚占位符 5">
            <a:extLst>
              <a:ext uri="{FF2B5EF4-FFF2-40B4-BE49-F238E27FC236}">
                <a16:creationId xmlns:a16="http://schemas.microsoft.com/office/drawing/2014/main" id="{AB95434A-C6C2-4BA4-BAF4-C3EFF12BBB3A}"/>
              </a:ext>
            </a:extLst>
          </p:cNvPr>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1200" cap="none" spc="0" normalizeH="0" baseline="0" noProof="0">
              <a:ln>
                <a:noFill/>
              </a:ln>
              <a:solidFill>
                <a:srgbClr val="000000">
                  <a:tint val="75000"/>
                </a:srgbClr>
              </a:solidFill>
              <a:effectLst/>
              <a:uLnTx/>
              <a:uFillTx/>
              <a:latin typeface="iekie jianheiti" panose="020F0502020204030204"/>
              <a:cs typeface="+mn-cs"/>
            </a:endParaRPr>
          </a:p>
        </p:txBody>
      </p:sp>
      <p:sp>
        <p:nvSpPr>
          <p:cNvPr id="7" name="灯片编号占位符 6">
            <a:extLst>
              <a:ext uri="{FF2B5EF4-FFF2-40B4-BE49-F238E27FC236}">
                <a16:creationId xmlns:a16="http://schemas.microsoft.com/office/drawing/2014/main" id="{5A6A26CE-F336-4D0F-88CA-3222DAD261B8}"/>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9EBD161-CC32-4AAC-B0C0-93FB0B6A8131}" type="slidenum">
              <a:rPr kumimoji="0" lang="zh-CN" altLang="en-US" sz="1200" b="0" i="0" u="none" strike="noStrike" kern="1200" cap="none" spc="0" normalizeH="0" baseline="0" noProof="0" smtClean="0">
                <a:ln>
                  <a:noFill/>
                </a:ln>
                <a:solidFill>
                  <a:srgbClr val="000000">
                    <a:tint val="75000"/>
                  </a:srgbClr>
                </a:solidFill>
                <a:effectLst/>
                <a:uLnTx/>
                <a:uFillTx/>
                <a:latin typeface="iekie jianheiti" panose="020F0502020204030204"/>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zh-CN" altLang="en-US" sz="1200" b="0" i="0" u="none" strike="noStrike" kern="1200" cap="none" spc="0" normalizeH="0" baseline="0" noProof="0">
              <a:ln>
                <a:noFill/>
              </a:ln>
              <a:solidFill>
                <a:srgbClr val="000000">
                  <a:tint val="75000"/>
                </a:srgbClr>
              </a:solidFill>
              <a:effectLst/>
              <a:uLnTx/>
              <a:uFillTx/>
              <a:latin typeface="iekie jianheiti" panose="020F0502020204030204"/>
              <a:cs typeface="+mn-cs"/>
            </a:endParaRPr>
          </a:p>
        </p:txBody>
      </p:sp>
    </p:spTree>
    <p:extLst>
      <p:ext uri="{BB962C8B-B14F-4D97-AF65-F5344CB8AC3E}">
        <p14:creationId xmlns:p14="http://schemas.microsoft.com/office/powerpoint/2010/main" val="3066713016"/>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67630265-5C9D-4BE3-9B16-34BA59F2770F}"/>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a:extLst>
              <a:ext uri="{FF2B5EF4-FFF2-40B4-BE49-F238E27FC236}">
                <a16:creationId xmlns:a16="http://schemas.microsoft.com/office/drawing/2014/main" id="{7F1FD586-1F22-44FB-98A7-E0C4715DAF5F}"/>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a:extLst>
              <a:ext uri="{FF2B5EF4-FFF2-40B4-BE49-F238E27FC236}">
                <a16:creationId xmlns:a16="http://schemas.microsoft.com/office/drawing/2014/main" id="{1E877E1B-44C7-4480-B046-D7D37DAC36C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a:extLst>
              <a:ext uri="{FF2B5EF4-FFF2-40B4-BE49-F238E27FC236}">
                <a16:creationId xmlns:a16="http://schemas.microsoft.com/office/drawing/2014/main" id="{78ABE5D9-723A-43C3-A247-41DDD107F4C5}"/>
              </a:ext>
            </a:extLst>
          </p:cNvPr>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62DBF682-5DE4-4980-B83C-E99B2A0FC147}" type="datetimeFigureOut">
              <a:rPr kumimoji="0" lang="zh-CN" altLang="en-US" sz="1200" b="0" i="0" u="none" strike="noStrike" kern="1200" cap="none" spc="0" normalizeH="0" baseline="0" noProof="0" smtClean="0">
                <a:ln>
                  <a:noFill/>
                </a:ln>
                <a:solidFill>
                  <a:srgbClr val="000000">
                    <a:tint val="75000"/>
                  </a:srgbClr>
                </a:solidFill>
                <a:effectLst/>
                <a:uLnTx/>
                <a:uFillTx/>
                <a:latin typeface="iekie jianheiti" panose="020F0502020204030204"/>
                <a:cs typeface="+mn-cs"/>
              </a:rPr>
              <a:pPr marL="0" marR="0" lvl="0" indent="0" algn="l" defTabSz="914400" rtl="0" eaLnBrk="1" fontAlgn="auto" latinLnBrk="0" hangingPunct="1">
                <a:lnSpc>
                  <a:spcPct val="100000"/>
                </a:lnSpc>
                <a:spcBef>
                  <a:spcPts val="0"/>
                </a:spcBef>
                <a:spcAft>
                  <a:spcPts val="0"/>
                </a:spcAft>
                <a:buClrTx/>
                <a:buSzTx/>
                <a:buFontTx/>
                <a:buNone/>
                <a:tabLst/>
                <a:defRPr/>
              </a:pPr>
              <a:t>2025/2/24</a:t>
            </a:fld>
            <a:endParaRPr kumimoji="0" lang="zh-CN" altLang="en-US" sz="1200" b="0" i="0" u="none" strike="noStrike" kern="1200" cap="none" spc="0" normalizeH="0" baseline="0" noProof="0">
              <a:ln>
                <a:noFill/>
              </a:ln>
              <a:solidFill>
                <a:srgbClr val="000000">
                  <a:tint val="75000"/>
                </a:srgbClr>
              </a:solidFill>
              <a:effectLst/>
              <a:uLnTx/>
              <a:uFillTx/>
              <a:latin typeface="iekie jianheiti" panose="020F0502020204030204"/>
              <a:cs typeface="+mn-cs"/>
            </a:endParaRPr>
          </a:p>
        </p:txBody>
      </p:sp>
      <p:sp>
        <p:nvSpPr>
          <p:cNvPr id="6" name="页脚占位符 5">
            <a:extLst>
              <a:ext uri="{FF2B5EF4-FFF2-40B4-BE49-F238E27FC236}">
                <a16:creationId xmlns:a16="http://schemas.microsoft.com/office/drawing/2014/main" id="{BE6B2772-649E-4B32-A7F8-DE7821D86A1B}"/>
              </a:ext>
            </a:extLst>
          </p:cNvPr>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1200" cap="none" spc="0" normalizeH="0" baseline="0" noProof="0">
              <a:ln>
                <a:noFill/>
              </a:ln>
              <a:solidFill>
                <a:srgbClr val="000000">
                  <a:tint val="75000"/>
                </a:srgbClr>
              </a:solidFill>
              <a:effectLst/>
              <a:uLnTx/>
              <a:uFillTx/>
              <a:latin typeface="iekie jianheiti" panose="020F0502020204030204"/>
              <a:cs typeface="+mn-cs"/>
            </a:endParaRPr>
          </a:p>
        </p:txBody>
      </p:sp>
      <p:sp>
        <p:nvSpPr>
          <p:cNvPr id="7" name="灯片编号占位符 6">
            <a:extLst>
              <a:ext uri="{FF2B5EF4-FFF2-40B4-BE49-F238E27FC236}">
                <a16:creationId xmlns:a16="http://schemas.microsoft.com/office/drawing/2014/main" id="{A49A8E28-1BDE-4B57-B238-D2EB328B6AC6}"/>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9EBD161-CC32-4AAC-B0C0-93FB0B6A8131}" type="slidenum">
              <a:rPr kumimoji="0" lang="zh-CN" altLang="en-US" sz="1200" b="0" i="0" u="none" strike="noStrike" kern="1200" cap="none" spc="0" normalizeH="0" baseline="0" noProof="0" smtClean="0">
                <a:ln>
                  <a:noFill/>
                </a:ln>
                <a:solidFill>
                  <a:srgbClr val="000000">
                    <a:tint val="75000"/>
                  </a:srgbClr>
                </a:solidFill>
                <a:effectLst/>
                <a:uLnTx/>
                <a:uFillTx/>
                <a:latin typeface="iekie jianheiti" panose="020F0502020204030204"/>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zh-CN" altLang="en-US" sz="1200" b="0" i="0" u="none" strike="noStrike" kern="1200" cap="none" spc="0" normalizeH="0" baseline="0" noProof="0">
              <a:ln>
                <a:noFill/>
              </a:ln>
              <a:solidFill>
                <a:srgbClr val="000000">
                  <a:tint val="75000"/>
                </a:srgbClr>
              </a:solidFill>
              <a:effectLst/>
              <a:uLnTx/>
              <a:uFillTx/>
              <a:latin typeface="iekie jianheiti" panose="020F0502020204030204"/>
              <a:cs typeface="+mn-cs"/>
            </a:endParaRPr>
          </a:p>
        </p:txBody>
      </p:sp>
    </p:spTree>
    <p:extLst>
      <p:ext uri="{BB962C8B-B14F-4D97-AF65-F5344CB8AC3E}">
        <p14:creationId xmlns:p14="http://schemas.microsoft.com/office/powerpoint/2010/main" val="3121916902"/>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theme" Target="../theme/theme2.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a:extLst>
              <a:ext uri="{FF2B5EF4-FFF2-40B4-BE49-F238E27FC236}">
                <a16:creationId xmlns:a16="http://schemas.microsoft.com/office/drawing/2014/main" id="{0DDC30EC-AE37-4254-9BFC-63C51E14489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a:extLst>
              <a:ext uri="{FF2B5EF4-FFF2-40B4-BE49-F238E27FC236}">
                <a16:creationId xmlns:a16="http://schemas.microsoft.com/office/drawing/2014/main" id="{8D09DB2B-311B-45F6-959B-0F8912979682}"/>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id="{E804A3D3-60B9-45AA-9562-4F32C0527BF3}"/>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fld id="{62DBF682-5DE4-4980-B83C-E99B2A0FC147}" type="datetimeFigureOut">
              <a:rPr kumimoji="0" lang="zh-CN" altLang="en-US" sz="1200" b="0" i="0" u="none" strike="noStrike" kern="1200" cap="none" spc="0" normalizeH="0" baseline="0" noProof="0" smtClean="0">
                <a:ln>
                  <a:noFill/>
                </a:ln>
                <a:solidFill>
                  <a:srgbClr val="000000">
                    <a:tint val="75000"/>
                  </a:srgbClr>
                </a:solidFill>
                <a:effectLst/>
                <a:uLnTx/>
                <a:uFillTx/>
                <a:latin typeface="iekie jianheiti" panose="020F0502020204030204"/>
                <a:cs typeface="+mn-cs"/>
              </a:rPr>
              <a:pPr marL="0" marR="0" lvl="0" indent="0" algn="l" defTabSz="914400" rtl="0" eaLnBrk="1" fontAlgn="auto" latinLnBrk="0" hangingPunct="1">
                <a:lnSpc>
                  <a:spcPct val="100000"/>
                </a:lnSpc>
                <a:spcBef>
                  <a:spcPts val="0"/>
                </a:spcBef>
                <a:spcAft>
                  <a:spcPts val="0"/>
                </a:spcAft>
                <a:buClrTx/>
                <a:buSzTx/>
                <a:buFontTx/>
                <a:buNone/>
                <a:tabLst/>
                <a:defRPr/>
              </a:pPr>
              <a:t>2025/2/24</a:t>
            </a:fld>
            <a:endParaRPr kumimoji="0" lang="zh-CN" altLang="en-US" sz="1200" b="0" i="0" u="none" strike="noStrike" kern="1200" cap="none" spc="0" normalizeH="0" baseline="0" noProof="0">
              <a:ln>
                <a:noFill/>
              </a:ln>
              <a:solidFill>
                <a:srgbClr val="000000">
                  <a:tint val="75000"/>
                </a:srgbClr>
              </a:solidFill>
              <a:effectLst/>
              <a:uLnTx/>
              <a:uFillTx/>
              <a:latin typeface="iekie jianheiti" panose="020F0502020204030204"/>
              <a:cs typeface="+mn-cs"/>
            </a:endParaRPr>
          </a:p>
        </p:txBody>
      </p:sp>
      <p:sp>
        <p:nvSpPr>
          <p:cNvPr id="5" name="页脚占位符 4">
            <a:extLst>
              <a:ext uri="{FF2B5EF4-FFF2-40B4-BE49-F238E27FC236}">
                <a16:creationId xmlns:a16="http://schemas.microsoft.com/office/drawing/2014/main" id="{67FDC80E-ED88-4FD9-AAA1-E099442781E5}"/>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1200" cap="none" spc="0" normalizeH="0" baseline="0" noProof="0">
              <a:ln>
                <a:noFill/>
              </a:ln>
              <a:solidFill>
                <a:srgbClr val="000000">
                  <a:tint val="75000"/>
                </a:srgbClr>
              </a:solidFill>
              <a:effectLst/>
              <a:uLnTx/>
              <a:uFillTx/>
              <a:latin typeface="iekie jianheiti" panose="020F0502020204030204"/>
              <a:cs typeface="+mn-cs"/>
            </a:endParaRPr>
          </a:p>
        </p:txBody>
      </p:sp>
      <p:sp>
        <p:nvSpPr>
          <p:cNvPr id="6" name="灯片编号占位符 5">
            <a:extLst>
              <a:ext uri="{FF2B5EF4-FFF2-40B4-BE49-F238E27FC236}">
                <a16:creationId xmlns:a16="http://schemas.microsoft.com/office/drawing/2014/main" id="{B612EDF4-E4E2-4BC5-B5F1-A8E64072D8ED}"/>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fld id="{09EBD161-CC32-4AAC-B0C0-93FB0B6A8131}" type="slidenum">
              <a:rPr kumimoji="0" lang="zh-CN" altLang="en-US" sz="1200" b="0" i="0" u="none" strike="noStrike" kern="1200" cap="none" spc="0" normalizeH="0" baseline="0" noProof="0" smtClean="0">
                <a:ln>
                  <a:noFill/>
                </a:ln>
                <a:solidFill>
                  <a:srgbClr val="000000">
                    <a:tint val="75000"/>
                  </a:srgbClr>
                </a:solidFill>
                <a:effectLst/>
                <a:uLnTx/>
                <a:uFillTx/>
                <a:latin typeface="iekie jianheiti" panose="020F0502020204030204"/>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zh-CN" altLang="en-US" sz="1200" b="0" i="0" u="none" strike="noStrike" kern="1200" cap="none" spc="0" normalizeH="0" baseline="0" noProof="0">
              <a:ln>
                <a:noFill/>
              </a:ln>
              <a:solidFill>
                <a:srgbClr val="000000">
                  <a:tint val="75000"/>
                </a:srgbClr>
              </a:solidFill>
              <a:effectLst/>
              <a:uLnTx/>
              <a:uFillTx/>
              <a:latin typeface="iekie jianheiti" panose="020F0502020204030204"/>
              <a:cs typeface="+mn-cs"/>
            </a:endParaRPr>
          </a:p>
        </p:txBody>
      </p:sp>
    </p:spTree>
    <p:extLst>
      <p:ext uri="{BB962C8B-B14F-4D97-AF65-F5344CB8AC3E}">
        <p14:creationId xmlns:p14="http://schemas.microsoft.com/office/powerpoint/2010/main" val="3576225977"/>
      </p:ext>
    </p:extLst>
  </p:cSld>
  <p:clrMap bg1="lt1" tx1="dk1" bg2="lt2" tx2="dk2" accent1="accent1" accent2="accent2" accent3="accent3" accent4="accent4" accent5="accent5" accent6="accent6" hlink="hlink" folHlink="folHlink"/>
  <p:sldLayoutIdLst>
    <p:sldLayoutId id="2147483660" r:id="rId1"/>
    <p:sldLayoutId id="2147483661" r:id="rId2"/>
    <p:sldLayoutId id="2147483662" r:id="rId3"/>
    <p:sldLayoutId id="2147483663" r:id="rId4"/>
    <p:sldLayoutId id="2147483664" r:id="rId5"/>
    <p:sldLayoutId id="2147483665" r:id="rId6"/>
    <p:sldLayoutId id="2147483666" r:id="rId7"/>
    <p:sldLayoutId id="2147483667" r:id="rId8"/>
    <p:sldLayoutId id="2147483668" r:id="rId9"/>
    <p:sldLayoutId id="2147483669" r:id="rId10"/>
    <p:sldLayoutId id="2147483670" r:id="rId11"/>
  </p:sldLayoutIdLst>
  <mc:AlternateContent xmlns:mc="http://schemas.openxmlformats.org/markup-compatibility/2006" xmlns:p14="http://schemas.microsoft.com/office/powerpoint/2010/main">
    <mc:Choice Requires="p14">
      <p:transition p14:dur="10"/>
    </mc:Choice>
    <mc:Fallback xmlns="">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a:extLst>
              <a:ext uri="{FF2B5EF4-FFF2-40B4-BE49-F238E27FC236}">
                <a16:creationId xmlns:a16="http://schemas.microsoft.com/office/drawing/2014/main" id="{493328A7-CC21-B349-9F01-56890ED6C050}"/>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zh-CN" altLang="en-US"/>
              <a:t>单击此处编辑母版标题样式</a:t>
            </a:r>
          </a:p>
        </p:txBody>
      </p:sp>
      <p:sp>
        <p:nvSpPr>
          <p:cNvPr id="3" name="文本占位符 2">
            <a:extLst>
              <a:ext uri="{FF2B5EF4-FFF2-40B4-BE49-F238E27FC236}">
                <a16:creationId xmlns:a16="http://schemas.microsoft.com/office/drawing/2014/main" id="{ECF3680F-C92A-E34C-9494-119D90D64F8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zh-CN" altLang="en-US"/>
              <a:t>单击此处编辑母版文本样式</a:t>
            </a:r>
          </a:p>
          <a:p>
            <a:pPr lvl="1"/>
            <a:r>
              <a:rPr kumimoji="1" lang="zh-CN" altLang="en-US"/>
              <a:t>二级</a:t>
            </a:r>
          </a:p>
          <a:p>
            <a:pPr lvl="2"/>
            <a:r>
              <a:rPr kumimoji="1" lang="zh-CN" altLang="en-US"/>
              <a:t>三级</a:t>
            </a:r>
          </a:p>
          <a:p>
            <a:pPr lvl="3"/>
            <a:r>
              <a:rPr kumimoji="1" lang="zh-CN" altLang="en-US"/>
              <a:t>四级</a:t>
            </a:r>
          </a:p>
          <a:p>
            <a:pPr lvl="4"/>
            <a:r>
              <a:rPr kumimoji="1" lang="zh-CN" altLang="en-US"/>
              <a:t>五级</a:t>
            </a:r>
          </a:p>
        </p:txBody>
      </p:sp>
      <p:sp>
        <p:nvSpPr>
          <p:cNvPr id="4" name="日期占位符 3">
            <a:extLst>
              <a:ext uri="{FF2B5EF4-FFF2-40B4-BE49-F238E27FC236}">
                <a16:creationId xmlns:a16="http://schemas.microsoft.com/office/drawing/2014/main" id="{CCB19ADA-6B18-A041-B8D5-35C1DFD0F7A0}"/>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fld id="{AB5F7F02-9673-4B45-90AC-0B7D8224E4A7}" type="datetimeFigureOut">
              <a:rPr kumimoji="1" lang="zh-CN" altLang="en-US" sz="1200" b="0" i="0" u="none" strike="noStrike" kern="1200" cap="none" spc="0" normalizeH="0" baseline="0" noProof="0" smtClean="0">
                <a:ln>
                  <a:noFill/>
                </a:ln>
                <a:solidFill>
                  <a:srgbClr val="000000">
                    <a:tint val="75000"/>
                  </a:srgbClr>
                </a:solidFill>
                <a:effectLst/>
                <a:uLnTx/>
                <a:uFillTx/>
                <a:latin typeface="等线" panose="020F0502020204030204"/>
                <a:cs typeface="+mn-cs"/>
              </a:rPr>
              <a:pPr marL="0" marR="0" lvl="0" indent="0" algn="l" defTabSz="914400" rtl="0" eaLnBrk="1" fontAlgn="auto" latinLnBrk="0" hangingPunct="1">
                <a:lnSpc>
                  <a:spcPct val="100000"/>
                </a:lnSpc>
                <a:spcBef>
                  <a:spcPts val="0"/>
                </a:spcBef>
                <a:spcAft>
                  <a:spcPts val="0"/>
                </a:spcAft>
                <a:buClrTx/>
                <a:buSzTx/>
                <a:buFontTx/>
                <a:buNone/>
                <a:tabLst/>
                <a:defRPr/>
              </a:pPr>
              <a:t>2025/2/24</a:t>
            </a:fld>
            <a:endParaRPr kumimoji="1" lang="zh-CN" altLang="en-US" sz="1200" b="0" i="0" u="none" strike="noStrike" kern="1200" cap="none" spc="0" normalizeH="0" baseline="0" noProof="0">
              <a:ln>
                <a:noFill/>
              </a:ln>
              <a:solidFill>
                <a:srgbClr val="000000">
                  <a:tint val="75000"/>
                </a:srgbClr>
              </a:solidFill>
              <a:effectLst/>
              <a:uLnTx/>
              <a:uFillTx/>
              <a:latin typeface="等线" panose="020F0502020204030204"/>
              <a:cs typeface="+mn-cs"/>
            </a:endParaRPr>
          </a:p>
        </p:txBody>
      </p:sp>
      <p:sp>
        <p:nvSpPr>
          <p:cNvPr id="5" name="页脚占位符 4">
            <a:extLst>
              <a:ext uri="{FF2B5EF4-FFF2-40B4-BE49-F238E27FC236}">
                <a16:creationId xmlns:a16="http://schemas.microsoft.com/office/drawing/2014/main" id="{BFD2D7E9-8AF5-FE41-A074-6E93F29337AA}"/>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zh-CN" altLang="en-US" sz="1200" b="0" i="0" u="none" strike="noStrike" kern="1200" cap="none" spc="0" normalizeH="0" baseline="0" noProof="0">
              <a:ln>
                <a:noFill/>
              </a:ln>
              <a:solidFill>
                <a:srgbClr val="000000">
                  <a:tint val="75000"/>
                </a:srgbClr>
              </a:solidFill>
              <a:effectLst/>
              <a:uLnTx/>
              <a:uFillTx/>
              <a:latin typeface="等线" panose="020F0502020204030204"/>
              <a:cs typeface="+mn-cs"/>
            </a:endParaRPr>
          </a:p>
        </p:txBody>
      </p:sp>
      <p:sp>
        <p:nvSpPr>
          <p:cNvPr id="6" name="灯片编号占位符 5">
            <a:extLst>
              <a:ext uri="{FF2B5EF4-FFF2-40B4-BE49-F238E27FC236}">
                <a16:creationId xmlns:a16="http://schemas.microsoft.com/office/drawing/2014/main" id="{05CB10ED-73D1-F644-9D17-1067948B0DE5}"/>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fld id="{920CE662-694F-6B48-A179-2A683578F62E}" type="slidenum">
              <a:rPr kumimoji="1" lang="zh-CN" altLang="en-US" sz="1200" b="0" i="0" u="none" strike="noStrike" kern="1200" cap="none" spc="0" normalizeH="0" baseline="0" noProof="0" smtClean="0">
                <a:ln>
                  <a:noFill/>
                </a:ln>
                <a:solidFill>
                  <a:srgbClr val="000000">
                    <a:tint val="75000"/>
                  </a:srgbClr>
                </a:solidFill>
                <a:effectLst/>
                <a:uLnTx/>
                <a:uFillTx/>
                <a:latin typeface="等线" panose="020F0502020204030204"/>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1" lang="zh-CN" altLang="en-US" sz="1200" b="0" i="0" u="none" strike="noStrike" kern="1200" cap="none" spc="0" normalizeH="0" baseline="0" noProof="0">
              <a:ln>
                <a:noFill/>
              </a:ln>
              <a:solidFill>
                <a:srgbClr val="000000">
                  <a:tint val="75000"/>
                </a:srgbClr>
              </a:solidFill>
              <a:effectLst/>
              <a:uLnTx/>
              <a:uFillTx/>
              <a:latin typeface="等线" panose="020F0502020204030204"/>
              <a:cs typeface="+mn-cs"/>
            </a:endParaRPr>
          </a:p>
        </p:txBody>
      </p:sp>
    </p:spTree>
    <p:extLst>
      <p:ext uri="{BB962C8B-B14F-4D97-AF65-F5344CB8AC3E}">
        <p14:creationId xmlns:p14="http://schemas.microsoft.com/office/powerpoint/2010/main" val="395068942"/>
      </p:ext>
    </p:extLst>
  </p:cSld>
  <p:clrMap bg1="lt1" tx1="dk1" bg2="lt2" tx2="dk2" accent1="accent1" accent2="accent2" accent3="accent3" accent4="accent4" accent5="accent5" accent6="accent6" hlink="hlink" folHlink="folHlink"/>
  <p:sldLayoutIdLst>
    <p:sldLayoutId id="2147483672" r:id="rId1"/>
    <p:sldLayoutId id="2147483673" r:id="rId2"/>
    <p:sldLayoutId id="2147483674" r:id="rId3"/>
    <p:sldLayoutId id="2147483675" r:id="rId4"/>
    <p:sldLayoutId id="2147483676" r:id="rId5"/>
    <p:sldLayoutId id="2147483677" r:id="rId6"/>
    <p:sldLayoutId id="2147483678" r:id="rId7"/>
    <p:sldLayoutId id="2147483679" r:id="rId8"/>
    <p:sldLayoutId id="2147483680" r:id="rId9"/>
    <p:sldLayoutId id="2147483681" r:id="rId10"/>
    <p:sldLayoutId id="2147483682" r:id="rId11"/>
    <p:sldLayoutId id="2147483683" r:id="rId12"/>
  </p:sldLayoutIdLst>
  <mc:AlternateContent xmlns:mc="http://schemas.openxmlformats.org/markup-compatibility/2006" xmlns:p14="http://schemas.microsoft.com/office/powerpoint/2010/main">
    <mc:Choice Requires="p14">
      <p:transition p14:dur="10"/>
    </mc:Choice>
    <mc:Fallback xmlns="">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0.xml"/><Relationship Id="rId1" Type="http://schemas.openxmlformats.org/officeDocument/2006/relationships/slideLayout" Target="../slideLayouts/slideLayout7.xml"/><Relationship Id="rId4" Type="http://schemas.openxmlformats.org/officeDocument/2006/relationships/image" Target="../media/image9.png"/></Relationships>
</file>

<file path=ppt/slides/_rels/slide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1.xml"/><Relationship Id="rId1" Type="http://schemas.openxmlformats.org/officeDocument/2006/relationships/slideLayout" Target="../slideLayouts/slideLayout7.xml"/><Relationship Id="rId5" Type="http://schemas.openxmlformats.org/officeDocument/2006/relationships/image" Target="../media/image11.jpeg"/><Relationship Id="rId4" Type="http://schemas.openxmlformats.org/officeDocument/2006/relationships/image" Target="../media/image10.jpeg"/></Relationships>
</file>

<file path=ppt/slides/_rels/slide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8" Type="http://schemas.openxmlformats.org/officeDocument/2006/relationships/image" Target="../media/image16.jpeg"/><Relationship Id="rId3" Type="http://schemas.openxmlformats.org/officeDocument/2006/relationships/image" Target="../media/image2.png"/><Relationship Id="rId7" Type="http://schemas.openxmlformats.org/officeDocument/2006/relationships/image" Target="../media/image15.jpeg"/><Relationship Id="rId2" Type="http://schemas.openxmlformats.org/officeDocument/2006/relationships/notesSlide" Target="../notesSlides/notesSlide13.xml"/><Relationship Id="rId1" Type="http://schemas.openxmlformats.org/officeDocument/2006/relationships/slideLayout" Target="../slideLayouts/slideLayout7.xml"/><Relationship Id="rId6" Type="http://schemas.openxmlformats.org/officeDocument/2006/relationships/image" Target="../media/image14.jpeg"/><Relationship Id="rId5" Type="http://schemas.openxmlformats.org/officeDocument/2006/relationships/image" Target="../media/image13.jpeg"/><Relationship Id="rId10" Type="http://schemas.openxmlformats.org/officeDocument/2006/relationships/image" Target="../media/image18.jpeg"/><Relationship Id="rId4" Type="http://schemas.openxmlformats.org/officeDocument/2006/relationships/image" Target="../media/image12.jpeg"/><Relationship Id="rId9" Type="http://schemas.openxmlformats.org/officeDocument/2006/relationships/image" Target="../media/image17.jpeg"/></Relationships>
</file>

<file path=ppt/slides/_rels/slide1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4.xml"/><Relationship Id="rId1" Type="http://schemas.openxmlformats.org/officeDocument/2006/relationships/slideLayout" Target="../slideLayouts/slideLayout7.xml"/><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8" Type="http://schemas.openxmlformats.org/officeDocument/2006/relationships/image" Target="../media/image3.jpeg"/><Relationship Id="rId3" Type="http://schemas.openxmlformats.org/officeDocument/2006/relationships/tags" Target="../tags/tag4.xml"/><Relationship Id="rId7" Type="http://schemas.openxmlformats.org/officeDocument/2006/relationships/notesSlide" Target="../notesSlides/notesSlide2.xml"/><Relationship Id="rId2" Type="http://schemas.openxmlformats.org/officeDocument/2006/relationships/tags" Target="../tags/tag3.xml"/><Relationship Id="rId1" Type="http://schemas.openxmlformats.org/officeDocument/2006/relationships/tags" Target="../tags/tag2.xml"/><Relationship Id="rId6" Type="http://schemas.openxmlformats.org/officeDocument/2006/relationships/slideLayout" Target="../slideLayouts/slideLayout7.xml"/><Relationship Id="rId5" Type="http://schemas.openxmlformats.org/officeDocument/2006/relationships/tags" Target="../tags/tag6.xml"/><Relationship Id="rId4" Type="http://schemas.openxmlformats.org/officeDocument/2006/relationships/tags" Target="../tags/tag5.xml"/><Relationship Id="rId9" Type="http://schemas.openxmlformats.org/officeDocument/2006/relationships/image" Target="../media/image4.png"/></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7.xml"/><Relationship Id="rId5" Type="http://schemas.openxmlformats.org/officeDocument/2006/relationships/image" Target="../media/image6.jpeg"/><Relationship Id="rId4" Type="http://schemas.openxmlformats.org/officeDocument/2006/relationships/image" Target="../media/image5.png"/></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7.xml"/><Relationship Id="rId4" Type="http://schemas.openxmlformats.org/officeDocument/2006/relationships/image" Target="../media/image7.jpeg"/></Relationships>
</file>

<file path=ppt/slides/_rels/slide7.xml.rels><?xml version="1.0" encoding="UTF-8" standalone="yes"?>
<Relationships xmlns="http://schemas.openxmlformats.org/package/2006/relationships"><Relationship Id="rId13" Type="http://schemas.openxmlformats.org/officeDocument/2006/relationships/tags" Target="../tags/tag19.xml"/><Relationship Id="rId18" Type="http://schemas.openxmlformats.org/officeDocument/2006/relationships/tags" Target="../tags/tag24.xml"/><Relationship Id="rId26" Type="http://schemas.openxmlformats.org/officeDocument/2006/relationships/tags" Target="../tags/tag32.xml"/><Relationship Id="rId3" Type="http://schemas.openxmlformats.org/officeDocument/2006/relationships/tags" Target="../tags/tag9.xml"/><Relationship Id="rId21" Type="http://schemas.openxmlformats.org/officeDocument/2006/relationships/tags" Target="../tags/tag27.xml"/><Relationship Id="rId34" Type="http://schemas.openxmlformats.org/officeDocument/2006/relationships/notesSlide" Target="../notesSlides/notesSlide6.xml"/><Relationship Id="rId7" Type="http://schemas.openxmlformats.org/officeDocument/2006/relationships/tags" Target="../tags/tag13.xml"/><Relationship Id="rId12" Type="http://schemas.openxmlformats.org/officeDocument/2006/relationships/tags" Target="../tags/tag18.xml"/><Relationship Id="rId17" Type="http://schemas.openxmlformats.org/officeDocument/2006/relationships/tags" Target="../tags/tag23.xml"/><Relationship Id="rId25" Type="http://schemas.openxmlformats.org/officeDocument/2006/relationships/tags" Target="../tags/tag31.xml"/><Relationship Id="rId33" Type="http://schemas.openxmlformats.org/officeDocument/2006/relationships/slideLayout" Target="../slideLayouts/slideLayout7.xml"/><Relationship Id="rId2" Type="http://schemas.openxmlformats.org/officeDocument/2006/relationships/tags" Target="../tags/tag8.xml"/><Relationship Id="rId16" Type="http://schemas.openxmlformats.org/officeDocument/2006/relationships/tags" Target="../tags/tag22.xml"/><Relationship Id="rId20" Type="http://schemas.openxmlformats.org/officeDocument/2006/relationships/tags" Target="../tags/tag26.xml"/><Relationship Id="rId29" Type="http://schemas.openxmlformats.org/officeDocument/2006/relationships/tags" Target="../tags/tag35.xml"/><Relationship Id="rId1" Type="http://schemas.openxmlformats.org/officeDocument/2006/relationships/tags" Target="../tags/tag7.xml"/><Relationship Id="rId6" Type="http://schemas.openxmlformats.org/officeDocument/2006/relationships/tags" Target="../tags/tag12.xml"/><Relationship Id="rId11" Type="http://schemas.openxmlformats.org/officeDocument/2006/relationships/tags" Target="../tags/tag17.xml"/><Relationship Id="rId24" Type="http://schemas.openxmlformats.org/officeDocument/2006/relationships/tags" Target="../tags/tag30.xml"/><Relationship Id="rId32" Type="http://schemas.openxmlformats.org/officeDocument/2006/relationships/tags" Target="../tags/tag38.xml"/><Relationship Id="rId5" Type="http://schemas.openxmlformats.org/officeDocument/2006/relationships/tags" Target="../tags/tag11.xml"/><Relationship Id="rId15" Type="http://schemas.openxmlformats.org/officeDocument/2006/relationships/tags" Target="../tags/tag21.xml"/><Relationship Id="rId23" Type="http://schemas.openxmlformats.org/officeDocument/2006/relationships/tags" Target="../tags/tag29.xml"/><Relationship Id="rId28" Type="http://schemas.openxmlformats.org/officeDocument/2006/relationships/tags" Target="../tags/tag34.xml"/><Relationship Id="rId10" Type="http://schemas.openxmlformats.org/officeDocument/2006/relationships/tags" Target="../tags/tag16.xml"/><Relationship Id="rId19" Type="http://schemas.openxmlformats.org/officeDocument/2006/relationships/tags" Target="../tags/tag25.xml"/><Relationship Id="rId31" Type="http://schemas.openxmlformats.org/officeDocument/2006/relationships/tags" Target="../tags/tag37.xml"/><Relationship Id="rId4" Type="http://schemas.openxmlformats.org/officeDocument/2006/relationships/tags" Target="../tags/tag10.xml"/><Relationship Id="rId9" Type="http://schemas.openxmlformats.org/officeDocument/2006/relationships/tags" Target="../tags/tag15.xml"/><Relationship Id="rId14" Type="http://schemas.openxmlformats.org/officeDocument/2006/relationships/tags" Target="../tags/tag20.xml"/><Relationship Id="rId22" Type="http://schemas.openxmlformats.org/officeDocument/2006/relationships/tags" Target="../tags/tag28.xml"/><Relationship Id="rId27" Type="http://schemas.openxmlformats.org/officeDocument/2006/relationships/tags" Target="../tags/tag33.xml"/><Relationship Id="rId30" Type="http://schemas.openxmlformats.org/officeDocument/2006/relationships/tags" Target="../tags/tag36.xml"/><Relationship Id="rId35" Type="http://schemas.openxmlformats.org/officeDocument/2006/relationships/image" Target="../media/image2.png"/><Relationship Id="rId8" Type="http://schemas.openxmlformats.org/officeDocument/2006/relationships/tags" Target="../tags/tag14.xml"/></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8.xml"/><Relationship Id="rId1" Type="http://schemas.openxmlformats.org/officeDocument/2006/relationships/slideLayout" Target="../slideLayouts/slideLayout7.xml"/><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 name="任意多边形 33">
            <a:extLst>
              <a:ext uri="{FF2B5EF4-FFF2-40B4-BE49-F238E27FC236}">
                <a16:creationId xmlns:a16="http://schemas.microsoft.com/office/drawing/2014/main" id="{54EA18B4-223F-2941-8CF5-159DF1A28CE5}"/>
              </a:ext>
            </a:extLst>
          </p:cNvPr>
          <p:cNvSpPr/>
          <p:nvPr/>
        </p:nvSpPr>
        <p:spPr bwMode="auto">
          <a:xfrm>
            <a:off x="0" y="4698869"/>
            <a:ext cx="12196763" cy="2088232"/>
          </a:xfrm>
          <a:custGeom>
            <a:avLst/>
            <a:gdLst>
              <a:gd name="connsiteX0" fmla="*/ 0 w 12196763"/>
              <a:gd name="connsiteY0" fmla="*/ 0 h 2088232"/>
              <a:gd name="connsiteX1" fmla="*/ 12196763 w 12196763"/>
              <a:gd name="connsiteY1" fmla="*/ 0 h 2088232"/>
              <a:gd name="connsiteX2" fmla="*/ 12196763 w 12196763"/>
              <a:gd name="connsiteY2" fmla="*/ 2088232 h 2088232"/>
              <a:gd name="connsiteX3" fmla="*/ 3673756 w 12196763"/>
              <a:gd name="connsiteY3" fmla="*/ 2088232 h 2088232"/>
              <a:gd name="connsiteX4" fmla="*/ 2617330 w 12196763"/>
              <a:gd name="connsiteY4" fmla="*/ 861209 h 2088232"/>
              <a:gd name="connsiteX5" fmla="*/ 1560904 w 12196763"/>
              <a:gd name="connsiteY5" fmla="*/ 2088232 h 2088232"/>
              <a:gd name="connsiteX6" fmla="*/ 0 w 12196763"/>
              <a:gd name="connsiteY6" fmla="*/ 2088232 h 20882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6763" h="2088232">
                <a:moveTo>
                  <a:pt x="0" y="0"/>
                </a:moveTo>
                <a:lnTo>
                  <a:pt x="12196763" y="0"/>
                </a:lnTo>
                <a:lnTo>
                  <a:pt x="12196763" y="2088232"/>
                </a:lnTo>
                <a:lnTo>
                  <a:pt x="3673756" y="2088232"/>
                </a:lnTo>
                <a:lnTo>
                  <a:pt x="2617330" y="861209"/>
                </a:lnTo>
                <a:lnTo>
                  <a:pt x="1560904" y="2088232"/>
                </a:lnTo>
                <a:lnTo>
                  <a:pt x="0" y="2088232"/>
                </a:lnTo>
                <a:close/>
              </a:path>
            </a:pathLst>
          </a:custGeom>
          <a:blipFill>
            <a:blip r:embed="rId3"/>
            <a:srcRect/>
            <a:stretch>
              <a:fillRect t="-244687" b="-44289"/>
            </a:stretch>
          </a:blip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 typeface="Arial" pitchFamily="34" charset="0"/>
              <a:buNone/>
              <a:tabLst/>
              <a:defRPr/>
            </a:pPr>
            <a:endParaRPr kumimoji="0" lang="zh-CN" altLang="en-US" sz="1800" b="0" i="0" u="none" strike="noStrike" kern="1200" cap="none" spc="0" normalizeH="0" baseline="0" noProof="0">
              <a:ln>
                <a:noFill/>
              </a:ln>
              <a:solidFill>
                <a:srgbClr val="000000"/>
              </a:solidFill>
              <a:effectLst/>
              <a:uLnTx/>
              <a:uFillTx/>
              <a:latin typeface="iekie jianheiti" panose="020F0502020204030204"/>
              <a:cs typeface="+mn-ea"/>
              <a:sym typeface="+mn-lt"/>
            </a:endParaRPr>
          </a:p>
        </p:txBody>
      </p:sp>
      <p:sp>
        <p:nvSpPr>
          <p:cNvPr id="37" name="任意多边形 36">
            <a:extLst>
              <a:ext uri="{FF2B5EF4-FFF2-40B4-BE49-F238E27FC236}">
                <a16:creationId xmlns:a16="http://schemas.microsoft.com/office/drawing/2014/main" id="{FD217BC7-B301-AE48-A053-F9FF96834E42}"/>
              </a:ext>
            </a:extLst>
          </p:cNvPr>
          <p:cNvSpPr/>
          <p:nvPr/>
        </p:nvSpPr>
        <p:spPr bwMode="auto">
          <a:xfrm>
            <a:off x="3892179" y="1484784"/>
            <a:ext cx="9252321" cy="5373216"/>
          </a:xfrm>
          <a:custGeom>
            <a:avLst/>
            <a:gdLst>
              <a:gd name="connsiteX0" fmla="*/ 4626161 w 9252321"/>
              <a:gd name="connsiteY0" fmla="*/ 0 h 5373216"/>
              <a:gd name="connsiteX1" fmla="*/ 9252321 w 9252321"/>
              <a:gd name="connsiteY1" fmla="*/ 5373216 h 5373216"/>
              <a:gd name="connsiteX2" fmla="*/ 8510848 w 9252321"/>
              <a:gd name="connsiteY2" fmla="*/ 5373216 h 5373216"/>
              <a:gd name="connsiteX3" fmla="*/ 4626160 w 9252321"/>
              <a:gd name="connsiteY3" fmla="*/ 861209 h 5373216"/>
              <a:gd name="connsiteX4" fmla="*/ 741472 w 9252321"/>
              <a:gd name="connsiteY4" fmla="*/ 5373216 h 5373216"/>
              <a:gd name="connsiteX5" fmla="*/ 0 w 9252321"/>
              <a:gd name="connsiteY5" fmla="*/ 5373216 h 53732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252321" h="5373216">
                <a:moveTo>
                  <a:pt x="4626161" y="0"/>
                </a:moveTo>
                <a:lnTo>
                  <a:pt x="9252321" y="5373216"/>
                </a:lnTo>
                <a:lnTo>
                  <a:pt x="8510848" y="5373216"/>
                </a:lnTo>
                <a:lnTo>
                  <a:pt x="4626160" y="861209"/>
                </a:lnTo>
                <a:lnTo>
                  <a:pt x="741472" y="5373216"/>
                </a:lnTo>
                <a:lnTo>
                  <a:pt x="0" y="5373216"/>
                </a:lnTo>
                <a:close/>
              </a:path>
            </a:pathLst>
          </a:custGeom>
          <a:solidFill>
            <a:srgbClr val="F5F2F5"/>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 typeface="Arial" pitchFamily="34" charset="0"/>
              <a:buNone/>
              <a:tabLst/>
              <a:defRPr/>
            </a:pPr>
            <a:endParaRPr kumimoji="0" lang="zh-CN" altLang="en-US" sz="1800" b="0" i="0" u="none" strike="noStrike" kern="1200" cap="none" spc="0" normalizeH="0" baseline="0" noProof="0">
              <a:ln>
                <a:noFill/>
              </a:ln>
              <a:solidFill>
                <a:srgbClr val="000000"/>
              </a:solidFill>
              <a:effectLst/>
              <a:uLnTx/>
              <a:uFillTx/>
              <a:latin typeface="iekie jianheiti" panose="020F0502020204030204"/>
              <a:cs typeface="+mn-ea"/>
              <a:sym typeface="+mn-lt"/>
            </a:endParaRPr>
          </a:p>
        </p:txBody>
      </p:sp>
      <p:sp>
        <p:nvSpPr>
          <p:cNvPr id="7" name="文本框 6">
            <a:extLst>
              <a:ext uri="{FF2B5EF4-FFF2-40B4-BE49-F238E27FC236}">
                <a16:creationId xmlns:a16="http://schemas.microsoft.com/office/drawing/2014/main" id="{109EBDCC-9EC2-4BAD-91A6-C438E9AEB754}"/>
              </a:ext>
            </a:extLst>
          </p:cNvPr>
          <p:cNvSpPr txBox="1"/>
          <p:nvPr/>
        </p:nvSpPr>
        <p:spPr>
          <a:xfrm>
            <a:off x="4202470" y="3497939"/>
            <a:ext cx="7862804" cy="1569660"/>
          </a:xfrm>
          <a:prstGeom prst="rect">
            <a:avLst/>
          </a:prstGeom>
          <a:noFill/>
        </p:spPr>
        <p:txBody>
          <a:bodyPr wrap="square" rtlCol="0">
            <a:spAutoFit/>
            <a:scene3d>
              <a:camera prst="orthographicFront"/>
              <a:lightRig rig="threePt" dir="t">
                <a:rot lat="0" lon="0" rev="0"/>
              </a:lightRig>
            </a:scene3d>
            <a:sp3d contourW="12700"/>
          </a:bodyPr>
          <a:lstStyle/>
          <a:p>
            <a:pPr marL="0" marR="0" lvl="0" indent="0" algn="dist" defTabSz="914400" rtl="0" eaLnBrk="1" fontAlgn="auto" latinLnBrk="0" hangingPunct="1">
              <a:lnSpc>
                <a:spcPct val="100000"/>
              </a:lnSpc>
              <a:spcBef>
                <a:spcPts val="0"/>
              </a:spcBef>
              <a:spcAft>
                <a:spcPts val="0"/>
              </a:spcAft>
              <a:buClrTx/>
              <a:buSzTx/>
              <a:buFontTx/>
              <a:buNone/>
              <a:tabLst/>
              <a:defRPr/>
            </a:pPr>
            <a:r>
              <a:rPr kumimoji="0" lang="en-US" altLang="zh-CN" sz="9600" b="0" i="0" u="none" strike="noStrike" kern="1200" cap="none" spc="0" normalizeH="0" baseline="0" noProof="0" dirty="0">
                <a:ln>
                  <a:noFill/>
                </a:ln>
                <a:solidFill>
                  <a:srgbClr val="FFFFFF">
                    <a:lumMod val="65000"/>
                    <a:alpha val="12000"/>
                  </a:srgbClr>
                </a:solidFill>
                <a:effectLst>
                  <a:outerShdw blurRad="63500" sx="102000" sy="102000" algn="ctr" rotWithShape="0">
                    <a:srgbClr val="FFFFFF">
                      <a:alpha val="20000"/>
                    </a:srgbClr>
                  </a:outerShdw>
                </a:effectLst>
                <a:uLnTx/>
                <a:uFillTx/>
                <a:latin typeface="iekie jianheiti" panose="020F0502020204030204"/>
                <a:cs typeface="+mn-ea"/>
                <a:sym typeface="+mn-lt"/>
              </a:rPr>
              <a:t>COMPANY</a:t>
            </a:r>
            <a:endParaRPr kumimoji="0" lang="zh-CN" altLang="en-US" sz="9600" b="0" i="0" u="none" strike="noStrike" kern="1200" cap="none" spc="0" normalizeH="0" baseline="0" noProof="0" dirty="0">
              <a:ln>
                <a:noFill/>
              </a:ln>
              <a:solidFill>
                <a:srgbClr val="FFFFFF">
                  <a:lumMod val="65000"/>
                  <a:alpha val="12000"/>
                </a:srgbClr>
              </a:solidFill>
              <a:effectLst>
                <a:outerShdw blurRad="63500" sx="102000" sy="102000" algn="ctr" rotWithShape="0">
                  <a:srgbClr val="FFFFFF">
                    <a:alpha val="20000"/>
                  </a:srgbClr>
                </a:outerShdw>
              </a:effectLst>
              <a:uLnTx/>
              <a:uFillTx/>
              <a:latin typeface="iekie jianheiti" panose="020F0502020204030204"/>
              <a:cs typeface="+mn-ea"/>
              <a:sym typeface="+mn-lt"/>
            </a:endParaRPr>
          </a:p>
        </p:txBody>
      </p:sp>
      <p:sp>
        <p:nvSpPr>
          <p:cNvPr id="35" name="任意多边形 33">
            <a:extLst>
              <a:ext uri="{FF2B5EF4-FFF2-40B4-BE49-F238E27FC236}">
                <a16:creationId xmlns:a16="http://schemas.microsoft.com/office/drawing/2014/main" id="{2F55D9B5-A753-D943-A768-8AB0EB7999E2}"/>
              </a:ext>
            </a:extLst>
          </p:cNvPr>
          <p:cNvSpPr/>
          <p:nvPr/>
        </p:nvSpPr>
        <p:spPr bwMode="auto">
          <a:xfrm>
            <a:off x="0" y="4698869"/>
            <a:ext cx="12196763" cy="2088232"/>
          </a:xfrm>
          <a:custGeom>
            <a:avLst/>
            <a:gdLst>
              <a:gd name="connsiteX0" fmla="*/ 0 w 12196763"/>
              <a:gd name="connsiteY0" fmla="*/ 0 h 2088232"/>
              <a:gd name="connsiteX1" fmla="*/ 12196763 w 12196763"/>
              <a:gd name="connsiteY1" fmla="*/ 0 h 2088232"/>
              <a:gd name="connsiteX2" fmla="*/ 12196763 w 12196763"/>
              <a:gd name="connsiteY2" fmla="*/ 2088232 h 2088232"/>
              <a:gd name="connsiteX3" fmla="*/ 3673756 w 12196763"/>
              <a:gd name="connsiteY3" fmla="*/ 2088232 h 2088232"/>
              <a:gd name="connsiteX4" fmla="*/ 2617330 w 12196763"/>
              <a:gd name="connsiteY4" fmla="*/ 861209 h 2088232"/>
              <a:gd name="connsiteX5" fmla="*/ 1560904 w 12196763"/>
              <a:gd name="connsiteY5" fmla="*/ 2088232 h 2088232"/>
              <a:gd name="connsiteX6" fmla="*/ 0 w 12196763"/>
              <a:gd name="connsiteY6" fmla="*/ 2088232 h 20882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6763" h="2088232">
                <a:moveTo>
                  <a:pt x="0" y="0"/>
                </a:moveTo>
                <a:lnTo>
                  <a:pt x="12196763" y="0"/>
                </a:lnTo>
                <a:lnTo>
                  <a:pt x="12196763" y="2088232"/>
                </a:lnTo>
                <a:lnTo>
                  <a:pt x="3673756" y="2088232"/>
                </a:lnTo>
                <a:lnTo>
                  <a:pt x="2617330" y="861209"/>
                </a:lnTo>
                <a:lnTo>
                  <a:pt x="1560904" y="2088232"/>
                </a:lnTo>
                <a:lnTo>
                  <a:pt x="0" y="2088232"/>
                </a:lnTo>
                <a:close/>
              </a:path>
            </a:pathLst>
          </a:custGeom>
          <a:gradFill>
            <a:gsLst>
              <a:gs pos="100000">
                <a:schemeClr val="accent2">
                  <a:alpha val="66000"/>
                </a:schemeClr>
              </a:gs>
              <a:gs pos="7000">
                <a:schemeClr val="accent1">
                  <a:alpha val="71000"/>
                </a:schemeClr>
              </a:gs>
            </a:gsLst>
            <a:lin ang="0" scaled="1"/>
          </a:gra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 typeface="Arial" pitchFamily="34" charset="0"/>
              <a:buNone/>
              <a:tabLst/>
              <a:defRPr/>
            </a:pPr>
            <a:endParaRPr kumimoji="0" lang="zh-CN" altLang="en-US" sz="1800" b="0" i="0" u="none" strike="noStrike" kern="1200" cap="none" spc="0" normalizeH="0" baseline="0" noProof="0">
              <a:ln>
                <a:noFill/>
              </a:ln>
              <a:solidFill>
                <a:srgbClr val="000000"/>
              </a:solidFill>
              <a:effectLst/>
              <a:uLnTx/>
              <a:uFillTx/>
              <a:latin typeface="iekie jianheiti" panose="020F0502020204030204"/>
              <a:cs typeface="+mn-ea"/>
              <a:sym typeface="+mn-lt"/>
            </a:endParaRPr>
          </a:p>
        </p:txBody>
      </p:sp>
      <p:sp>
        <p:nvSpPr>
          <p:cNvPr id="39" name="等腰三角形 7">
            <a:extLst>
              <a:ext uri="{FF2B5EF4-FFF2-40B4-BE49-F238E27FC236}">
                <a16:creationId xmlns:a16="http://schemas.microsoft.com/office/drawing/2014/main" id="{BDE05EA7-9400-9A49-9473-60EA096B0826}"/>
              </a:ext>
            </a:extLst>
          </p:cNvPr>
          <p:cNvSpPr/>
          <p:nvPr/>
        </p:nvSpPr>
        <p:spPr bwMode="auto">
          <a:xfrm>
            <a:off x="1621019" y="5700798"/>
            <a:ext cx="1992625" cy="1157202"/>
          </a:xfrm>
          <a:prstGeom prst="triangle">
            <a:avLst/>
          </a:prstGeom>
          <a:gradFill flip="none" rotWithShape="1">
            <a:gsLst>
              <a:gs pos="99000">
                <a:schemeClr val="accent2"/>
              </a:gs>
              <a:gs pos="0">
                <a:schemeClr val="accent1"/>
              </a:gs>
            </a:gsLst>
            <a:lin ang="0" scaled="1"/>
            <a:tileRect/>
          </a:gra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iekie jianheiti" panose="020F0502020204030204"/>
              <a:cs typeface="+mn-ea"/>
              <a:sym typeface="+mn-lt"/>
            </a:endParaRPr>
          </a:p>
        </p:txBody>
      </p:sp>
      <p:sp>
        <p:nvSpPr>
          <p:cNvPr id="41" name="Rectangle 3">
            <a:extLst>
              <a:ext uri="{FF2B5EF4-FFF2-40B4-BE49-F238E27FC236}">
                <a16:creationId xmlns:a16="http://schemas.microsoft.com/office/drawing/2014/main" id="{465A0D43-9A37-9443-AA0B-3469A4A60974}"/>
              </a:ext>
            </a:extLst>
          </p:cNvPr>
          <p:cNvSpPr txBox="1">
            <a:spLocks noChangeArrowheads="1"/>
          </p:cNvSpPr>
          <p:nvPr/>
        </p:nvSpPr>
        <p:spPr bwMode="auto">
          <a:xfrm>
            <a:off x="870014" y="1490902"/>
            <a:ext cx="5037663" cy="83929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rtl="0" fontAlgn="base">
              <a:spcBef>
                <a:spcPct val="0"/>
              </a:spcBef>
              <a:spcAft>
                <a:spcPct val="0"/>
              </a:spcAft>
              <a:defRPr sz="2400">
                <a:solidFill>
                  <a:schemeClr val="accent2"/>
                </a:solidFill>
                <a:latin typeface="+mj-lt"/>
                <a:ea typeface="+mj-ea"/>
                <a:cs typeface="+mj-cs"/>
              </a:defRPr>
            </a:lvl1pPr>
            <a:lvl2pPr algn="l" rtl="0" fontAlgn="base">
              <a:spcBef>
                <a:spcPct val="0"/>
              </a:spcBef>
              <a:spcAft>
                <a:spcPct val="0"/>
              </a:spcAft>
              <a:defRPr sz="2400">
                <a:solidFill>
                  <a:schemeClr val="tx2"/>
                </a:solidFill>
                <a:latin typeface="Arial" pitchFamily="34" charset="0"/>
                <a:ea typeface="微软雅黑" pitchFamily="34" charset="-122"/>
              </a:defRPr>
            </a:lvl2pPr>
            <a:lvl3pPr algn="l" rtl="0" fontAlgn="base">
              <a:spcBef>
                <a:spcPct val="0"/>
              </a:spcBef>
              <a:spcAft>
                <a:spcPct val="0"/>
              </a:spcAft>
              <a:defRPr sz="2400">
                <a:solidFill>
                  <a:schemeClr val="tx2"/>
                </a:solidFill>
                <a:latin typeface="Arial" pitchFamily="34" charset="0"/>
                <a:ea typeface="微软雅黑" pitchFamily="34" charset="-122"/>
              </a:defRPr>
            </a:lvl3pPr>
            <a:lvl4pPr algn="l" rtl="0" fontAlgn="base">
              <a:spcBef>
                <a:spcPct val="0"/>
              </a:spcBef>
              <a:spcAft>
                <a:spcPct val="0"/>
              </a:spcAft>
              <a:defRPr sz="2400">
                <a:solidFill>
                  <a:schemeClr val="tx2"/>
                </a:solidFill>
                <a:latin typeface="Arial" pitchFamily="34" charset="0"/>
                <a:ea typeface="微软雅黑" pitchFamily="34" charset="-122"/>
              </a:defRPr>
            </a:lvl4pPr>
            <a:lvl5pPr algn="l" rtl="0" fontAlgn="base">
              <a:spcBef>
                <a:spcPct val="0"/>
              </a:spcBef>
              <a:spcAft>
                <a:spcPct val="0"/>
              </a:spcAft>
              <a:defRPr sz="2400">
                <a:solidFill>
                  <a:schemeClr val="tx2"/>
                </a:solidFill>
                <a:latin typeface="Arial" pitchFamily="34" charset="0"/>
                <a:ea typeface="微软雅黑" pitchFamily="34" charset="-122"/>
              </a:defRPr>
            </a:lvl5pPr>
            <a:lvl6pPr marL="457200" algn="l" rtl="0" fontAlgn="base">
              <a:spcBef>
                <a:spcPct val="0"/>
              </a:spcBef>
              <a:spcAft>
                <a:spcPct val="0"/>
              </a:spcAft>
              <a:defRPr sz="2400">
                <a:solidFill>
                  <a:schemeClr val="tx2"/>
                </a:solidFill>
                <a:latin typeface="Arial" pitchFamily="34" charset="0"/>
                <a:ea typeface="微软雅黑" pitchFamily="34" charset="-122"/>
              </a:defRPr>
            </a:lvl6pPr>
            <a:lvl7pPr marL="914400" algn="l" rtl="0" fontAlgn="base">
              <a:spcBef>
                <a:spcPct val="0"/>
              </a:spcBef>
              <a:spcAft>
                <a:spcPct val="0"/>
              </a:spcAft>
              <a:defRPr sz="2400">
                <a:solidFill>
                  <a:schemeClr val="tx2"/>
                </a:solidFill>
                <a:latin typeface="Arial" pitchFamily="34" charset="0"/>
                <a:ea typeface="微软雅黑" pitchFamily="34" charset="-122"/>
              </a:defRPr>
            </a:lvl7pPr>
            <a:lvl8pPr marL="1371600" algn="l" rtl="0" fontAlgn="base">
              <a:spcBef>
                <a:spcPct val="0"/>
              </a:spcBef>
              <a:spcAft>
                <a:spcPct val="0"/>
              </a:spcAft>
              <a:defRPr sz="2400">
                <a:solidFill>
                  <a:schemeClr val="tx2"/>
                </a:solidFill>
                <a:latin typeface="Arial" pitchFamily="34" charset="0"/>
                <a:ea typeface="微软雅黑" pitchFamily="34" charset="-122"/>
              </a:defRPr>
            </a:lvl8pPr>
            <a:lvl9pPr marL="1828800" algn="l" rtl="0" fontAlgn="base">
              <a:spcBef>
                <a:spcPct val="0"/>
              </a:spcBef>
              <a:spcAft>
                <a:spcPct val="0"/>
              </a:spcAft>
              <a:defRPr sz="2400">
                <a:solidFill>
                  <a:schemeClr val="tx2"/>
                </a:solidFill>
                <a:latin typeface="Arial" pitchFamily="34" charset="0"/>
                <a:ea typeface="微软雅黑" pitchFamily="34" charset="-122"/>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zh-CN" sz="4800" b="1" i="0" u="none" strike="noStrike" kern="1200" cap="none" spc="0" normalizeH="0" baseline="0" noProof="0">
                <a:ln>
                  <a:noFill/>
                </a:ln>
                <a:gradFill>
                  <a:gsLst>
                    <a:gs pos="100000">
                      <a:srgbClr val="89CA7D"/>
                    </a:gs>
                    <a:gs pos="0">
                      <a:srgbClr val="0B9FAE"/>
                    </a:gs>
                  </a:gsLst>
                  <a:lin ang="0" scaled="1"/>
                </a:gradFill>
                <a:effectLst/>
                <a:uLnTx/>
                <a:uFillTx/>
                <a:latin typeface="iekie jianheiti" panose="020F0502020204030204"/>
                <a:ea typeface="+mn-ea"/>
                <a:cs typeface="+mn-ea"/>
                <a:sym typeface="+mn-lt"/>
              </a:rPr>
              <a:t>Online shop artist</a:t>
            </a:r>
            <a:endParaRPr kumimoji="0" lang="zh-CN" altLang="zh-CN" sz="4800" b="1" i="0" u="none" strike="noStrike" kern="1200" cap="none" spc="0" normalizeH="0" baseline="0" noProof="0" dirty="0">
              <a:ln>
                <a:noFill/>
              </a:ln>
              <a:gradFill>
                <a:gsLst>
                  <a:gs pos="100000">
                    <a:srgbClr val="89CA7D"/>
                  </a:gs>
                  <a:gs pos="0">
                    <a:srgbClr val="0B9FAE"/>
                  </a:gs>
                </a:gsLst>
                <a:lin ang="0" scaled="1"/>
              </a:gradFill>
              <a:effectLst/>
              <a:uLnTx/>
              <a:uFillTx/>
              <a:latin typeface="iekie jianheiti" panose="020F0502020204030204"/>
              <a:ea typeface="+mn-ea"/>
              <a:cs typeface="+mn-ea"/>
              <a:sym typeface="+mn-lt"/>
            </a:endParaRPr>
          </a:p>
        </p:txBody>
      </p:sp>
      <p:sp>
        <p:nvSpPr>
          <p:cNvPr id="42" name="Rectangle 3">
            <a:extLst>
              <a:ext uri="{FF2B5EF4-FFF2-40B4-BE49-F238E27FC236}">
                <a16:creationId xmlns:a16="http://schemas.microsoft.com/office/drawing/2014/main" id="{895987FE-20AD-C942-9B2A-6F44A3A33D7C}"/>
              </a:ext>
            </a:extLst>
          </p:cNvPr>
          <p:cNvSpPr txBox="1">
            <a:spLocks noChangeArrowheads="1"/>
          </p:cNvSpPr>
          <p:nvPr/>
        </p:nvSpPr>
        <p:spPr bwMode="auto">
          <a:xfrm>
            <a:off x="870014" y="2216492"/>
            <a:ext cx="4953737" cy="108012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rtl="0" fontAlgn="base">
              <a:spcBef>
                <a:spcPct val="0"/>
              </a:spcBef>
              <a:spcAft>
                <a:spcPct val="0"/>
              </a:spcAft>
              <a:defRPr sz="2400">
                <a:solidFill>
                  <a:schemeClr val="accent2"/>
                </a:solidFill>
                <a:latin typeface="+mj-lt"/>
                <a:ea typeface="+mj-ea"/>
                <a:cs typeface="+mj-cs"/>
              </a:defRPr>
            </a:lvl1pPr>
            <a:lvl2pPr algn="l" rtl="0" fontAlgn="base">
              <a:spcBef>
                <a:spcPct val="0"/>
              </a:spcBef>
              <a:spcAft>
                <a:spcPct val="0"/>
              </a:spcAft>
              <a:defRPr sz="2400">
                <a:solidFill>
                  <a:schemeClr val="tx2"/>
                </a:solidFill>
                <a:latin typeface="Arial" pitchFamily="34" charset="0"/>
                <a:ea typeface="微软雅黑" pitchFamily="34" charset="-122"/>
              </a:defRPr>
            </a:lvl2pPr>
            <a:lvl3pPr algn="l" rtl="0" fontAlgn="base">
              <a:spcBef>
                <a:spcPct val="0"/>
              </a:spcBef>
              <a:spcAft>
                <a:spcPct val="0"/>
              </a:spcAft>
              <a:defRPr sz="2400">
                <a:solidFill>
                  <a:schemeClr val="tx2"/>
                </a:solidFill>
                <a:latin typeface="Arial" pitchFamily="34" charset="0"/>
                <a:ea typeface="微软雅黑" pitchFamily="34" charset="-122"/>
              </a:defRPr>
            </a:lvl3pPr>
            <a:lvl4pPr algn="l" rtl="0" fontAlgn="base">
              <a:spcBef>
                <a:spcPct val="0"/>
              </a:spcBef>
              <a:spcAft>
                <a:spcPct val="0"/>
              </a:spcAft>
              <a:defRPr sz="2400">
                <a:solidFill>
                  <a:schemeClr val="tx2"/>
                </a:solidFill>
                <a:latin typeface="Arial" pitchFamily="34" charset="0"/>
                <a:ea typeface="微软雅黑" pitchFamily="34" charset="-122"/>
              </a:defRPr>
            </a:lvl4pPr>
            <a:lvl5pPr algn="l" rtl="0" fontAlgn="base">
              <a:spcBef>
                <a:spcPct val="0"/>
              </a:spcBef>
              <a:spcAft>
                <a:spcPct val="0"/>
              </a:spcAft>
              <a:defRPr sz="2400">
                <a:solidFill>
                  <a:schemeClr val="tx2"/>
                </a:solidFill>
                <a:latin typeface="Arial" pitchFamily="34" charset="0"/>
                <a:ea typeface="微软雅黑" pitchFamily="34" charset="-122"/>
              </a:defRPr>
            </a:lvl5pPr>
            <a:lvl6pPr marL="457200" algn="l" rtl="0" fontAlgn="base">
              <a:spcBef>
                <a:spcPct val="0"/>
              </a:spcBef>
              <a:spcAft>
                <a:spcPct val="0"/>
              </a:spcAft>
              <a:defRPr sz="2400">
                <a:solidFill>
                  <a:schemeClr val="tx2"/>
                </a:solidFill>
                <a:latin typeface="Arial" pitchFamily="34" charset="0"/>
                <a:ea typeface="微软雅黑" pitchFamily="34" charset="-122"/>
              </a:defRPr>
            </a:lvl6pPr>
            <a:lvl7pPr marL="914400" algn="l" rtl="0" fontAlgn="base">
              <a:spcBef>
                <a:spcPct val="0"/>
              </a:spcBef>
              <a:spcAft>
                <a:spcPct val="0"/>
              </a:spcAft>
              <a:defRPr sz="2400">
                <a:solidFill>
                  <a:schemeClr val="tx2"/>
                </a:solidFill>
                <a:latin typeface="Arial" pitchFamily="34" charset="0"/>
                <a:ea typeface="微软雅黑" pitchFamily="34" charset="-122"/>
              </a:defRPr>
            </a:lvl7pPr>
            <a:lvl8pPr marL="1371600" algn="l" rtl="0" fontAlgn="base">
              <a:spcBef>
                <a:spcPct val="0"/>
              </a:spcBef>
              <a:spcAft>
                <a:spcPct val="0"/>
              </a:spcAft>
              <a:defRPr sz="2400">
                <a:solidFill>
                  <a:schemeClr val="tx2"/>
                </a:solidFill>
                <a:latin typeface="Arial" pitchFamily="34" charset="0"/>
                <a:ea typeface="微软雅黑" pitchFamily="34" charset="-122"/>
              </a:defRPr>
            </a:lvl8pPr>
            <a:lvl9pPr marL="1828800" algn="l" rtl="0" fontAlgn="base">
              <a:spcBef>
                <a:spcPct val="0"/>
              </a:spcBef>
              <a:spcAft>
                <a:spcPct val="0"/>
              </a:spcAft>
              <a:defRPr sz="2400">
                <a:solidFill>
                  <a:schemeClr val="tx2"/>
                </a:solidFill>
                <a:latin typeface="Arial" pitchFamily="34" charset="0"/>
                <a:ea typeface="微软雅黑" pitchFamily="34" charset="-122"/>
              </a:defRPr>
            </a:lvl9pPr>
          </a:lstStyle>
          <a:p>
            <a:pPr marL="0" marR="0" lvl="0" indent="0" algn="dist" defTabSz="914400" rtl="0" eaLnBrk="1" fontAlgn="base" latinLnBrk="0" hangingPunct="1">
              <a:lnSpc>
                <a:spcPct val="100000"/>
              </a:lnSpc>
              <a:spcBef>
                <a:spcPct val="0"/>
              </a:spcBef>
              <a:spcAft>
                <a:spcPct val="0"/>
              </a:spcAft>
              <a:buClrTx/>
              <a:buSzTx/>
              <a:buFontTx/>
              <a:buNone/>
              <a:tabLst/>
              <a:defRPr/>
            </a:pPr>
            <a:r>
              <a:rPr kumimoji="0" lang="zh-CN" altLang="en-US" sz="6000" b="1" i="0" u="none" strike="noStrike" kern="1200" cap="none" spc="0" normalizeH="0" baseline="0" noProof="0">
                <a:ln>
                  <a:noFill/>
                </a:ln>
                <a:solidFill>
                  <a:srgbClr val="0B9FAE"/>
                </a:solidFill>
                <a:effectLst/>
                <a:uLnTx/>
                <a:uFillTx/>
                <a:latin typeface="微软雅黑" panose="020B0503020204020204" pitchFamily="34" charset="-122"/>
                <a:ea typeface="微软雅黑" panose="020B0503020204020204" pitchFamily="34" charset="-122"/>
                <a:cs typeface="+mn-ea"/>
                <a:sym typeface="+mn-lt"/>
              </a:rPr>
              <a:t>网 店 美 工</a:t>
            </a:r>
          </a:p>
        </p:txBody>
      </p:sp>
      <p:sp>
        <p:nvSpPr>
          <p:cNvPr id="59" name="任意多边形 35">
            <a:extLst>
              <a:ext uri="{FF2B5EF4-FFF2-40B4-BE49-F238E27FC236}">
                <a16:creationId xmlns:a16="http://schemas.microsoft.com/office/drawing/2014/main" id="{A045C1C2-FABD-3A47-948D-381137E4B7EC}"/>
              </a:ext>
            </a:extLst>
          </p:cNvPr>
          <p:cNvSpPr/>
          <p:nvPr/>
        </p:nvSpPr>
        <p:spPr bwMode="auto">
          <a:xfrm rot="5400000">
            <a:off x="10592277" y="2100107"/>
            <a:ext cx="1347430" cy="782510"/>
          </a:xfrm>
          <a:custGeom>
            <a:avLst/>
            <a:gdLst>
              <a:gd name="connsiteX0" fmla="*/ 1797898 w 3595797"/>
              <a:gd name="connsiteY0" fmla="*/ 0 h 2088232"/>
              <a:gd name="connsiteX1" fmla="*/ 3595797 w 3595797"/>
              <a:gd name="connsiteY1" fmla="*/ 2088232 h 2088232"/>
              <a:gd name="connsiteX2" fmla="*/ 2854323 w 3595797"/>
              <a:gd name="connsiteY2" fmla="*/ 2088232 h 2088232"/>
              <a:gd name="connsiteX3" fmla="*/ 1797897 w 3595797"/>
              <a:gd name="connsiteY3" fmla="*/ 861209 h 2088232"/>
              <a:gd name="connsiteX4" fmla="*/ 741471 w 3595797"/>
              <a:gd name="connsiteY4" fmla="*/ 2088232 h 2088232"/>
              <a:gd name="connsiteX5" fmla="*/ 0 w 3595797"/>
              <a:gd name="connsiteY5" fmla="*/ 2088232 h 20882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595797" h="2088232">
                <a:moveTo>
                  <a:pt x="1797898" y="0"/>
                </a:moveTo>
                <a:lnTo>
                  <a:pt x="3595797" y="2088232"/>
                </a:lnTo>
                <a:lnTo>
                  <a:pt x="2854323" y="2088232"/>
                </a:lnTo>
                <a:lnTo>
                  <a:pt x="1797897" y="861209"/>
                </a:lnTo>
                <a:lnTo>
                  <a:pt x="741471" y="2088232"/>
                </a:lnTo>
                <a:lnTo>
                  <a:pt x="0" y="2088232"/>
                </a:lnTo>
                <a:close/>
              </a:path>
            </a:pathLst>
          </a:custGeom>
          <a:gradFill flip="none" rotWithShape="1">
            <a:gsLst>
              <a:gs pos="99000">
                <a:schemeClr val="accent2"/>
              </a:gs>
              <a:gs pos="0">
                <a:schemeClr val="accent1"/>
              </a:gs>
            </a:gsLst>
            <a:lin ang="0" scaled="1"/>
            <a:tileRect/>
          </a:gra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 typeface="Arial" pitchFamily="34" charset="0"/>
              <a:buNone/>
              <a:tabLst/>
              <a:defRPr/>
            </a:pPr>
            <a:endParaRPr kumimoji="0" lang="zh-CN" altLang="en-US" sz="1800" b="0" i="0" u="none" strike="noStrike" kern="1200" cap="none" spc="0" normalizeH="0" baseline="0" noProof="0">
              <a:ln>
                <a:noFill/>
              </a:ln>
              <a:solidFill>
                <a:srgbClr val="000000"/>
              </a:solidFill>
              <a:effectLst/>
              <a:uLnTx/>
              <a:uFillTx/>
              <a:latin typeface="iekie jianheiti" panose="020F0502020204030204"/>
              <a:cs typeface="+mn-ea"/>
              <a:sym typeface="+mn-lt"/>
            </a:endParaRPr>
          </a:p>
        </p:txBody>
      </p:sp>
      <p:sp>
        <p:nvSpPr>
          <p:cNvPr id="3" name="矩形 2"/>
          <p:cNvSpPr/>
          <p:nvPr/>
        </p:nvSpPr>
        <p:spPr>
          <a:xfrm>
            <a:off x="3644046" y="5613088"/>
            <a:ext cx="4903908" cy="400110"/>
          </a:xfrm>
          <a:prstGeom prst="rect">
            <a:avLst/>
          </a:prstGeom>
        </p:spPr>
        <p:txBody>
          <a:bodyPr wrap="none">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zh-CN" altLang="en-US" sz="2000" b="1" i="0" u="none" strike="noStrike" kern="1200" cap="none" spc="30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ea"/>
                <a:sym typeface="zihun59hao-chuangcuhei" panose="00000500000000000000" pitchFamily="2" charset="-122"/>
              </a:rPr>
              <a:t>山东劳动职业技术学院在线开放课程</a:t>
            </a:r>
            <a:endParaRPr kumimoji="0" lang="zh-CN" altLang="en-US" sz="2000" b="1" i="0" u="none" strike="noStrike" kern="1200" cap="none" spc="30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ea"/>
              <a:sym typeface="zihun59hao-chuangcuhei" panose="00000500000000000000" pitchFamily="2" charset="-122"/>
            </a:endParaRPr>
          </a:p>
        </p:txBody>
      </p:sp>
      <p:pic>
        <p:nvPicPr>
          <p:cNvPr id="16" name="图片 15" descr="logo"/>
          <p:cNvPicPr>
            <a:picLocks noChangeAspect="1"/>
          </p:cNvPicPr>
          <p:nvPr/>
        </p:nvPicPr>
        <p:blipFill>
          <a:blip r:embed="rId4"/>
          <a:stretch>
            <a:fillRect/>
          </a:stretch>
        </p:blipFill>
        <p:spPr>
          <a:xfrm>
            <a:off x="8897596" y="227546"/>
            <a:ext cx="3114673" cy="503799"/>
          </a:xfrm>
          <a:prstGeom prst="rect">
            <a:avLst/>
          </a:prstGeom>
        </p:spPr>
      </p:pic>
    </p:spTree>
    <p:extLst>
      <p:ext uri="{BB962C8B-B14F-4D97-AF65-F5344CB8AC3E}">
        <p14:creationId xmlns:p14="http://schemas.microsoft.com/office/powerpoint/2010/main" val="2282550704"/>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900" decel="100000" fill="hold"/>
                                        <p:tgtEl>
                                          <p:spTgt spid="7"/>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7"/>
                                        </p:tgtEl>
                                        <p:attrNameLst>
                                          <p:attrName>ppt_y</p:attrName>
                                        </p:attrNameLst>
                                      </p:cBhvr>
                                      <p:tavLst>
                                        <p:tav tm="0">
                                          <p:val>
                                            <p:strVal val="#ppt_y-.03"/>
                                          </p:val>
                                        </p:tav>
                                        <p:tav tm="100000">
                                          <p:val>
                                            <p:strVal val="#ppt_y"/>
                                          </p:val>
                                        </p:tav>
                                      </p:tavLst>
                                    </p:anim>
                                  </p:childTnLst>
                                </p:cTn>
                              </p:par>
                              <p:par>
                                <p:cTn id="11" presetID="22" presetClass="entr" presetSubtype="1" fill="hold" grpId="0" nodeType="withEffect">
                                  <p:stCondLst>
                                    <p:cond delay="250"/>
                                  </p:stCondLst>
                                  <p:childTnLst>
                                    <p:set>
                                      <p:cBhvr>
                                        <p:cTn id="12" dur="1" fill="hold">
                                          <p:stCondLst>
                                            <p:cond delay="0"/>
                                          </p:stCondLst>
                                        </p:cTn>
                                        <p:tgtEl>
                                          <p:spTgt spid="37"/>
                                        </p:tgtEl>
                                        <p:attrNameLst>
                                          <p:attrName>style.visibility</p:attrName>
                                        </p:attrNameLst>
                                      </p:cBhvr>
                                      <p:to>
                                        <p:strVal val="visible"/>
                                      </p:to>
                                    </p:set>
                                    <p:animEffect transition="in" filter="wipe(up)">
                                      <p:cBhvr>
                                        <p:cTn id="13" dur="500"/>
                                        <p:tgtEl>
                                          <p:spTgt spid="37"/>
                                        </p:tgtEl>
                                      </p:cBhvr>
                                    </p:animEffect>
                                  </p:childTnLst>
                                </p:cTn>
                              </p:par>
                            </p:childTnLst>
                          </p:cTn>
                        </p:par>
                        <p:par>
                          <p:cTn id="14" fill="hold">
                            <p:stCondLst>
                              <p:cond delay="1000"/>
                            </p:stCondLst>
                            <p:childTnLst>
                              <p:par>
                                <p:cTn id="15" presetID="42" presetClass="entr" presetSubtype="0" fill="hold" grpId="0" nodeType="afterEffect">
                                  <p:stCondLst>
                                    <p:cond delay="0"/>
                                  </p:stCondLst>
                                  <p:childTnLst>
                                    <p:set>
                                      <p:cBhvr>
                                        <p:cTn id="16" dur="1" fill="hold">
                                          <p:stCondLst>
                                            <p:cond delay="0"/>
                                          </p:stCondLst>
                                        </p:cTn>
                                        <p:tgtEl>
                                          <p:spTgt spid="39"/>
                                        </p:tgtEl>
                                        <p:attrNameLst>
                                          <p:attrName>style.visibility</p:attrName>
                                        </p:attrNameLst>
                                      </p:cBhvr>
                                      <p:to>
                                        <p:strVal val="visible"/>
                                      </p:to>
                                    </p:set>
                                    <p:animEffect transition="in" filter="fade">
                                      <p:cBhvr>
                                        <p:cTn id="17" dur="1000"/>
                                        <p:tgtEl>
                                          <p:spTgt spid="39"/>
                                        </p:tgtEl>
                                      </p:cBhvr>
                                    </p:animEffect>
                                    <p:anim calcmode="lin" valueType="num">
                                      <p:cBhvr>
                                        <p:cTn id="18" dur="1000" fill="hold"/>
                                        <p:tgtEl>
                                          <p:spTgt spid="39"/>
                                        </p:tgtEl>
                                        <p:attrNameLst>
                                          <p:attrName>ppt_x</p:attrName>
                                        </p:attrNameLst>
                                      </p:cBhvr>
                                      <p:tavLst>
                                        <p:tav tm="0">
                                          <p:val>
                                            <p:strVal val="#ppt_x"/>
                                          </p:val>
                                        </p:tav>
                                        <p:tav tm="100000">
                                          <p:val>
                                            <p:strVal val="#ppt_x"/>
                                          </p:val>
                                        </p:tav>
                                      </p:tavLst>
                                    </p:anim>
                                    <p:anim calcmode="lin" valueType="num">
                                      <p:cBhvr>
                                        <p:cTn id="19" dur="1000" fill="hold"/>
                                        <p:tgtEl>
                                          <p:spTgt spid="39"/>
                                        </p:tgtEl>
                                        <p:attrNameLst>
                                          <p:attrName>ppt_y</p:attrName>
                                        </p:attrNameLst>
                                      </p:cBhvr>
                                      <p:tavLst>
                                        <p:tav tm="0">
                                          <p:val>
                                            <p:strVal val="#ppt_y+.1"/>
                                          </p:val>
                                        </p:tav>
                                        <p:tav tm="100000">
                                          <p:val>
                                            <p:strVal val="#ppt_y"/>
                                          </p:val>
                                        </p:tav>
                                      </p:tavLst>
                                    </p:anim>
                                  </p:childTnLst>
                                </p:cTn>
                              </p:par>
                            </p:childTnLst>
                          </p:cTn>
                        </p:par>
                        <p:par>
                          <p:cTn id="20" fill="hold">
                            <p:stCondLst>
                              <p:cond delay="2000"/>
                            </p:stCondLst>
                            <p:childTnLst>
                              <p:par>
                                <p:cTn id="21" presetID="56" presetClass="entr" presetSubtype="0" fill="hold" grpId="0" nodeType="afterEffect">
                                  <p:stCondLst>
                                    <p:cond delay="0"/>
                                  </p:stCondLst>
                                  <p:iterate type="lt">
                                    <p:tmPct val="10000"/>
                                  </p:iterate>
                                  <p:childTnLst>
                                    <p:set>
                                      <p:cBhvr>
                                        <p:cTn id="22" dur="1" fill="hold">
                                          <p:stCondLst>
                                            <p:cond delay="0"/>
                                          </p:stCondLst>
                                        </p:cTn>
                                        <p:tgtEl>
                                          <p:spTgt spid="41"/>
                                        </p:tgtEl>
                                        <p:attrNameLst>
                                          <p:attrName>style.visibility</p:attrName>
                                        </p:attrNameLst>
                                      </p:cBhvr>
                                      <p:to>
                                        <p:strVal val="visible"/>
                                      </p:to>
                                    </p:set>
                                    <p:anim by="(-#ppt_w*2)" calcmode="lin" valueType="num">
                                      <p:cBhvr rctx="PPT">
                                        <p:cTn id="23" dur="250" autoRev="1" fill="hold">
                                          <p:stCondLst>
                                            <p:cond delay="0"/>
                                          </p:stCondLst>
                                        </p:cTn>
                                        <p:tgtEl>
                                          <p:spTgt spid="41"/>
                                        </p:tgtEl>
                                        <p:attrNameLst>
                                          <p:attrName>ppt_w</p:attrName>
                                        </p:attrNameLst>
                                      </p:cBhvr>
                                    </p:anim>
                                    <p:anim by="(#ppt_w*0.50)" calcmode="lin" valueType="num">
                                      <p:cBhvr>
                                        <p:cTn id="24" dur="250" decel="50000" autoRev="1" fill="hold">
                                          <p:stCondLst>
                                            <p:cond delay="0"/>
                                          </p:stCondLst>
                                        </p:cTn>
                                        <p:tgtEl>
                                          <p:spTgt spid="41"/>
                                        </p:tgtEl>
                                        <p:attrNameLst>
                                          <p:attrName>ppt_x</p:attrName>
                                        </p:attrNameLst>
                                      </p:cBhvr>
                                    </p:anim>
                                    <p:anim from="(-#ppt_h/2)" to="(#ppt_y)" calcmode="lin" valueType="num">
                                      <p:cBhvr>
                                        <p:cTn id="25" dur="500" fill="hold">
                                          <p:stCondLst>
                                            <p:cond delay="0"/>
                                          </p:stCondLst>
                                        </p:cTn>
                                        <p:tgtEl>
                                          <p:spTgt spid="41"/>
                                        </p:tgtEl>
                                        <p:attrNameLst>
                                          <p:attrName>ppt_y</p:attrName>
                                        </p:attrNameLst>
                                      </p:cBhvr>
                                    </p:anim>
                                    <p:animRot by="21600000">
                                      <p:cBhvr>
                                        <p:cTn id="26" dur="500" fill="hold">
                                          <p:stCondLst>
                                            <p:cond delay="0"/>
                                          </p:stCondLst>
                                        </p:cTn>
                                        <p:tgtEl>
                                          <p:spTgt spid="41"/>
                                        </p:tgtEl>
                                        <p:attrNameLst>
                                          <p:attrName>r</p:attrName>
                                        </p:attrNameLst>
                                      </p:cBhvr>
                                    </p:animRot>
                                  </p:childTnLst>
                                </p:cTn>
                              </p:par>
                            </p:childTnLst>
                          </p:cTn>
                        </p:par>
                        <p:par>
                          <p:cTn id="27" fill="hold">
                            <p:stCondLst>
                              <p:cond delay="3250"/>
                            </p:stCondLst>
                            <p:childTnLst>
                              <p:par>
                                <p:cTn id="28" presetID="56" presetClass="entr" presetSubtype="0" fill="hold" grpId="0" nodeType="afterEffect">
                                  <p:stCondLst>
                                    <p:cond delay="0"/>
                                  </p:stCondLst>
                                  <p:iterate type="lt">
                                    <p:tmPct val="10000"/>
                                  </p:iterate>
                                  <p:childTnLst>
                                    <p:set>
                                      <p:cBhvr>
                                        <p:cTn id="29" dur="1" fill="hold">
                                          <p:stCondLst>
                                            <p:cond delay="0"/>
                                          </p:stCondLst>
                                        </p:cTn>
                                        <p:tgtEl>
                                          <p:spTgt spid="42"/>
                                        </p:tgtEl>
                                        <p:attrNameLst>
                                          <p:attrName>style.visibility</p:attrName>
                                        </p:attrNameLst>
                                      </p:cBhvr>
                                      <p:to>
                                        <p:strVal val="visible"/>
                                      </p:to>
                                    </p:set>
                                    <p:anim by="(-#ppt_w*2)" calcmode="lin" valueType="num">
                                      <p:cBhvr rctx="PPT">
                                        <p:cTn id="30" dur="250" autoRev="1" fill="hold">
                                          <p:stCondLst>
                                            <p:cond delay="0"/>
                                          </p:stCondLst>
                                        </p:cTn>
                                        <p:tgtEl>
                                          <p:spTgt spid="42"/>
                                        </p:tgtEl>
                                        <p:attrNameLst>
                                          <p:attrName>ppt_w</p:attrName>
                                        </p:attrNameLst>
                                      </p:cBhvr>
                                    </p:anim>
                                    <p:anim by="(#ppt_w*0.50)" calcmode="lin" valueType="num">
                                      <p:cBhvr>
                                        <p:cTn id="31" dur="250" decel="50000" autoRev="1" fill="hold">
                                          <p:stCondLst>
                                            <p:cond delay="0"/>
                                          </p:stCondLst>
                                        </p:cTn>
                                        <p:tgtEl>
                                          <p:spTgt spid="42"/>
                                        </p:tgtEl>
                                        <p:attrNameLst>
                                          <p:attrName>ppt_x</p:attrName>
                                        </p:attrNameLst>
                                      </p:cBhvr>
                                    </p:anim>
                                    <p:anim from="(-#ppt_h/2)" to="(#ppt_y)" calcmode="lin" valueType="num">
                                      <p:cBhvr>
                                        <p:cTn id="32" dur="500" fill="hold">
                                          <p:stCondLst>
                                            <p:cond delay="0"/>
                                          </p:stCondLst>
                                        </p:cTn>
                                        <p:tgtEl>
                                          <p:spTgt spid="42"/>
                                        </p:tgtEl>
                                        <p:attrNameLst>
                                          <p:attrName>ppt_y</p:attrName>
                                        </p:attrNameLst>
                                      </p:cBhvr>
                                    </p:anim>
                                    <p:animRot by="21600000">
                                      <p:cBhvr>
                                        <p:cTn id="33" dur="500" fill="hold">
                                          <p:stCondLst>
                                            <p:cond delay="0"/>
                                          </p:stCondLst>
                                        </p:cTn>
                                        <p:tgtEl>
                                          <p:spTgt spid="42"/>
                                        </p:tgtEl>
                                        <p:attrNameLst>
                                          <p:attrName>r</p:attrName>
                                        </p:attrNameLst>
                                      </p:cBhvr>
                                    </p:animRot>
                                  </p:childTnLst>
                                </p:cTn>
                              </p:par>
                            </p:childTnLst>
                          </p:cTn>
                        </p:par>
                        <p:par>
                          <p:cTn id="34" fill="hold">
                            <p:stCondLst>
                              <p:cond delay="3900"/>
                            </p:stCondLst>
                            <p:childTnLst>
                              <p:par>
                                <p:cTn id="35" presetID="22" presetClass="entr" presetSubtype="1" fill="hold" grpId="0" nodeType="afterEffect">
                                  <p:stCondLst>
                                    <p:cond delay="0"/>
                                  </p:stCondLst>
                                  <p:childTnLst>
                                    <p:set>
                                      <p:cBhvr>
                                        <p:cTn id="36" dur="1" fill="hold">
                                          <p:stCondLst>
                                            <p:cond delay="0"/>
                                          </p:stCondLst>
                                        </p:cTn>
                                        <p:tgtEl>
                                          <p:spTgt spid="59"/>
                                        </p:tgtEl>
                                        <p:attrNameLst>
                                          <p:attrName>style.visibility</p:attrName>
                                        </p:attrNameLst>
                                      </p:cBhvr>
                                      <p:to>
                                        <p:strVal val="visible"/>
                                      </p:to>
                                    </p:set>
                                    <p:animEffect transition="in" filter="wipe(up)">
                                      <p:cBhvr>
                                        <p:cTn id="37" dur="500"/>
                                        <p:tgtEl>
                                          <p:spTgt spid="5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animBg="1"/>
      <p:bldP spid="7" grpId="0"/>
      <p:bldP spid="39" grpId="0" animBg="1"/>
      <p:bldP spid="41" grpId="0"/>
      <p:bldP spid="42" grpId="0"/>
      <p:bldP spid="59"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组合 14">
            <a:extLst>
              <a:ext uri="{FF2B5EF4-FFF2-40B4-BE49-F238E27FC236}">
                <a16:creationId xmlns:a16="http://schemas.microsoft.com/office/drawing/2014/main" id="{D7DF2D83-34CE-4B6C-A1EF-E37BFE7EE255}"/>
              </a:ext>
            </a:extLst>
          </p:cNvPr>
          <p:cNvGrpSpPr/>
          <p:nvPr/>
        </p:nvGrpSpPr>
        <p:grpSpPr>
          <a:xfrm>
            <a:off x="0" y="0"/>
            <a:ext cx="12201793" cy="6858000"/>
            <a:chOff x="-4" y="0"/>
            <a:chExt cx="12201793" cy="6858000"/>
          </a:xfrm>
        </p:grpSpPr>
        <p:sp>
          <p:nvSpPr>
            <p:cNvPr id="21" name="直角三角形 20">
              <a:extLst>
                <a:ext uri="{FF2B5EF4-FFF2-40B4-BE49-F238E27FC236}">
                  <a16:creationId xmlns:a16="http://schemas.microsoft.com/office/drawing/2014/main" id="{7928C8B9-B129-4DBE-B10F-D4B35548FD5A}"/>
                </a:ext>
              </a:extLst>
            </p:cNvPr>
            <p:cNvSpPr/>
            <p:nvPr/>
          </p:nvSpPr>
          <p:spPr>
            <a:xfrm rot="5400000">
              <a:off x="1588432" y="-1588436"/>
              <a:ext cx="1155700" cy="4332571"/>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iekie jianheiti" panose="020F0502020204030204"/>
                <a:cs typeface="+mn-ea"/>
                <a:sym typeface="+mn-lt"/>
              </a:endParaRPr>
            </a:p>
          </p:txBody>
        </p:sp>
        <p:sp>
          <p:nvSpPr>
            <p:cNvPr id="22" name="直角三角形 21">
              <a:extLst>
                <a:ext uri="{FF2B5EF4-FFF2-40B4-BE49-F238E27FC236}">
                  <a16:creationId xmlns:a16="http://schemas.microsoft.com/office/drawing/2014/main" id="{B2CEA6D7-D8D7-40A8-B70A-AB30E86EF4A0}"/>
                </a:ext>
              </a:extLst>
            </p:cNvPr>
            <p:cNvSpPr/>
            <p:nvPr/>
          </p:nvSpPr>
          <p:spPr>
            <a:xfrm rot="5400000">
              <a:off x="197277" y="-197278"/>
              <a:ext cx="1155704" cy="1550259"/>
            </a:xfrm>
            <a:prstGeom prst="rtTriangle">
              <a:avLst/>
            </a:prstGeom>
            <a:gradFill>
              <a:gsLst>
                <a:gs pos="100000">
                  <a:schemeClr val="accent1">
                    <a:alpha val="83000"/>
                  </a:schemeClr>
                </a:gs>
                <a:gs pos="0">
                  <a:schemeClr val="accent2"/>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FFFFF"/>
                </a:solidFill>
                <a:effectLst/>
                <a:uLnTx/>
                <a:uFillTx/>
                <a:latin typeface="iekie jianheiti" panose="020F0502020204030204"/>
                <a:cs typeface="+mn-ea"/>
                <a:sym typeface="+mn-lt"/>
              </a:endParaRPr>
            </a:p>
          </p:txBody>
        </p:sp>
        <p:sp>
          <p:nvSpPr>
            <p:cNvPr id="23" name="直角三角形 22">
              <a:extLst>
                <a:ext uri="{FF2B5EF4-FFF2-40B4-BE49-F238E27FC236}">
                  <a16:creationId xmlns:a16="http://schemas.microsoft.com/office/drawing/2014/main" id="{B3F88842-3827-4434-AA7B-F7E6B6C90AE2}"/>
                </a:ext>
              </a:extLst>
            </p:cNvPr>
            <p:cNvSpPr/>
            <p:nvPr/>
          </p:nvSpPr>
          <p:spPr>
            <a:xfrm rot="16200000">
              <a:off x="10401570" y="5067570"/>
              <a:ext cx="1031966" cy="2548894"/>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iekie jianheiti" panose="020F0502020204030204"/>
                <a:cs typeface="+mn-ea"/>
                <a:sym typeface="+mn-lt"/>
              </a:endParaRPr>
            </a:p>
          </p:txBody>
        </p:sp>
        <p:sp>
          <p:nvSpPr>
            <p:cNvPr id="24" name="直角三角形 23">
              <a:extLst>
                <a:ext uri="{FF2B5EF4-FFF2-40B4-BE49-F238E27FC236}">
                  <a16:creationId xmlns:a16="http://schemas.microsoft.com/office/drawing/2014/main" id="{85D6D55B-6A40-46EB-869F-0F8B78672B97}"/>
                </a:ext>
              </a:extLst>
            </p:cNvPr>
            <p:cNvSpPr/>
            <p:nvPr/>
          </p:nvSpPr>
          <p:spPr>
            <a:xfrm rot="16200000">
              <a:off x="11287389" y="5943599"/>
              <a:ext cx="914400" cy="914400"/>
            </a:xfrm>
            <a:prstGeom prst="rtTriangle">
              <a:avLst/>
            </a:prstGeom>
            <a:gradFill>
              <a:gsLst>
                <a:gs pos="100000">
                  <a:schemeClr val="accent1">
                    <a:alpha val="83000"/>
                  </a:schemeClr>
                </a:gs>
                <a:gs pos="0">
                  <a:schemeClr val="accent2"/>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iekie jianheiti" panose="020F0502020204030204"/>
                <a:cs typeface="+mn-ea"/>
                <a:sym typeface="+mn-lt"/>
              </a:endParaRPr>
            </a:p>
          </p:txBody>
        </p:sp>
      </p:grpSp>
      <p:pic>
        <p:nvPicPr>
          <p:cNvPr id="30" name="图片 29" descr="logo"/>
          <p:cNvPicPr>
            <a:picLocks noChangeAspect="1"/>
          </p:cNvPicPr>
          <p:nvPr/>
        </p:nvPicPr>
        <p:blipFill>
          <a:blip r:embed="rId3"/>
          <a:stretch>
            <a:fillRect/>
          </a:stretch>
        </p:blipFill>
        <p:spPr>
          <a:xfrm>
            <a:off x="235515" y="6161956"/>
            <a:ext cx="3114673" cy="503799"/>
          </a:xfrm>
          <a:prstGeom prst="rect">
            <a:avLst/>
          </a:prstGeom>
        </p:spPr>
      </p:pic>
      <p:grpSp>
        <p:nvGrpSpPr>
          <p:cNvPr id="16" name="组合 15">
            <a:extLst>
              <a:ext uri="{FF2B5EF4-FFF2-40B4-BE49-F238E27FC236}">
                <a16:creationId xmlns:a16="http://schemas.microsoft.com/office/drawing/2014/main" id="{EE41E3F8-7F65-4A9A-ACAD-FDFB29675105}"/>
              </a:ext>
            </a:extLst>
          </p:cNvPr>
          <p:cNvGrpSpPr/>
          <p:nvPr/>
        </p:nvGrpSpPr>
        <p:grpSpPr>
          <a:xfrm>
            <a:off x="11754118" y="331642"/>
            <a:ext cx="247382" cy="492413"/>
            <a:chOff x="11754118" y="285461"/>
            <a:chExt cx="247382" cy="492413"/>
          </a:xfrm>
        </p:grpSpPr>
        <p:cxnSp>
          <p:nvCxnSpPr>
            <p:cNvPr id="17" name="直接连接符 16">
              <a:extLst>
                <a:ext uri="{FF2B5EF4-FFF2-40B4-BE49-F238E27FC236}">
                  <a16:creationId xmlns:a16="http://schemas.microsoft.com/office/drawing/2014/main" id="{AF896951-5DCC-4E95-94AD-86E173D848B0}"/>
                </a:ext>
              </a:extLst>
            </p:cNvPr>
            <p:cNvCxnSpPr/>
            <p:nvPr/>
          </p:nvCxnSpPr>
          <p:spPr>
            <a:xfrm>
              <a:off x="12001500" y="285461"/>
              <a:ext cx="0" cy="492413"/>
            </a:xfrm>
            <a:prstGeom prst="line">
              <a:avLst/>
            </a:prstGeom>
            <a:ln w="63500"/>
          </p:spPr>
          <p:style>
            <a:lnRef idx="1">
              <a:schemeClr val="accent1"/>
            </a:lnRef>
            <a:fillRef idx="0">
              <a:schemeClr val="accent1"/>
            </a:fillRef>
            <a:effectRef idx="0">
              <a:schemeClr val="accent1"/>
            </a:effectRef>
            <a:fontRef idx="minor">
              <a:schemeClr val="tx1"/>
            </a:fontRef>
          </p:style>
        </p:cxnSp>
        <p:cxnSp>
          <p:nvCxnSpPr>
            <p:cNvPr id="18" name="直接连接符 17">
              <a:extLst>
                <a:ext uri="{FF2B5EF4-FFF2-40B4-BE49-F238E27FC236}">
                  <a16:creationId xmlns:a16="http://schemas.microsoft.com/office/drawing/2014/main" id="{568EEC30-0173-4B5B-B1B6-349D34FD1323}"/>
                </a:ext>
              </a:extLst>
            </p:cNvPr>
            <p:cNvCxnSpPr/>
            <p:nvPr/>
          </p:nvCxnSpPr>
          <p:spPr>
            <a:xfrm>
              <a:off x="11877809" y="285461"/>
              <a:ext cx="0" cy="492413"/>
            </a:xfrm>
            <a:prstGeom prst="line">
              <a:avLst/>
            </a:prstGeom>
            <a:ln w="63500">
              <a:solidFill>
                <a:srgbClr val="76C4A5"/>
              </a:solidFill>
            </a:ln>
          </p:spPr>
          <p:style>
            <a:lnRef idx="1">
              <a:schemeClr val="accent1"/>
            </a:lnRef>
            <a:fillRef idx="0">
              <a:schemeClr val="accent1"/>
            </a:fillRef>
            <a:effectRef idx="0">
              <a:schemeClr val="accent1"/>
            </a:effectRef>
            <a:fontRef idx="minor">
              <a:schemeClr val="tx1"/>
            </a:fontRef>
          </p:style>
        </p:cxnSp>
        <p:cxnSp>
          <p:nvCxnSpPr>
            <p:cNvPr id="19" name="直接连接符 18">
              <a:extLst>
                <a:ext uri="{FF2B5EF4-FFF2-40B4-BE49-F238E27FC236}">
                  <a16:creationId xmlns:a16="http://schemas.microsoft.com/office/drawing/2014/main" id="{D407F424-8D1B-42F7-8E77-56C8D3F406D1}"/>
                </a:ext>
              </a:extLst>
            </p:cNvPr>
            <p:cNvCxnSpPr/>
            <p:nvPr/>
          </p:nvCxnSpPr>
          <p:spPr>
            <a:xfrm>
              <a:off x="11754118" y="285461"/>
              <a:ext cx="0" cy="492413"/>
            </a:xfrm>
            <a:prstGeom prst="line">
              <a:avLst/>
            </a:prstGeom>
            <a:ln w="63500">
              <a:solidFill>
                <a:srgbClr val="89CA7F"/>
              </a:solidFill>
            </a:ln>
          </p:spPr>
          <p:style>
            <a:lnRef idx="1">
              <a:schemeClr val="accent1"/>
            </a:lnRef>
            <a:fillRef idx="0">
              <a:schemeClr val="accent1"/>
            </a:fillRef>
            <a:effectRef idx="0">
              <a:schemeClr val="accent1"/>
            </a:effectRef>
            <a:fontRef idx="minor">
              <a:schemeClr val="tx1"/>
            </a:fontRef>
          </p:style>
        </p:cxnSp>
      </p:grpSp>
      <p:sp>
        <p:nvSpPr>
          <p:cNvPr id="20" name="矩形 19">
            <a:extLst>
              <a:ext uri="{FF2B5EF4-FFF2-40B4-BE49-F238E27FC236}">
                <a16:creationId xmlns:a16="http://schemas.microsoft.com/office/drawing/2014/main" id="{B430D96B-A800-4FE2-8452-0BAA9D4E9A31}"/>
              </a:ext>
            </a:extLst>
          </p:cNvPr>
          <p:cNvSpPr/>
          <p:nvPr/>
        </p:nvSpPr>
        <p:spPr>
          <a:xfrm>
            <a:off x="1059170" y="1769794"/>
            <a:ext cx="10000635" cy="3895632"/>
          </a:xfrm>
          <a:prstGeom prst="rect">
            <a:avLst/>
          </a:prstGeom>
          <a:noFill/>
          <a:ln>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iekie jianheiti" panose="020F0502020204030204"/>
              <a:cs typeface="+mn-cs"/>
            </a:endParaRPr>
          </a:p>
        </p:txBody>
      </p:sp>
      <p:sp>
        <p:nvSpPr>
          <p:cNvPr id="25" name="矩形 24">
            <a:extLst>
              <a:ext uri="{FF2B5EF4-FFF2-40B4-BE49-F238E27FC236}">
                <a16:creationId xmlns:a16="http://schemas.microsoft.com/office/drawing/2014/main" id="{1817CCD6-7F48-4F09-B8F9-CE84AC33DDCA}"/>
              </a:ext>
            </a:extLst>
          </p:cNvPr>
          <p:cNvSpPr/>
          <p:nvPr/>
        </p:nvSpPr>
        <p:spPr>
          <a:xfrm>
            <a:off x="1162664" y="1746190"/>
            <a:ext cx="9793645" cy="4708981"/>
          </a:xfrm>
          <a:prstGeom prst="rect">
            <a:avLst/>
          </a:prstGeom>
        </p:spPr>
        <p:txBody>
          <a:bodyPr wrap="square">
            <a:spAutoFit/>
          </a:bodyPr>
          <a:lstStyle/>
          <a:p>
            <a:pPr>
              <a:lnSpc>
                <a:spcPct val="150000"/>
              </a:lnSpc>
            </a:pPr>
            <a:r>
              <a:rPr lang="en-US" altLang="zh-CN" sz="2000" b="1" dirty="0" smtClean="0">
                <a:latin typeface="微软雅黑" panose="020B0503020204020204" pitchFamily="34" charset="-122"/>
                <a:ea typeface="微软雅黑" panose="020B0503020204020204" pitchFamily="34" charset="-122"/>
              </a:rPr>
              <a:t>3</a:t>
            </a:r>
            <a:r>
              <a:rPr lang="en-US" altLang="zh-CN" sz="2000" b="1" dirty="0">
                <a:latin typeface="微软雅黑" panose="020B0503020204020204" pitchFamily="34" charset="-122"/>
                <a:ea typeface="微软雅黑" panose="020B0503020204020204" pitchFamily="34" charset="-122"/>
              </a:rPr>
              <a:t>.</a:t>
            </a:r>
            <a:r>
              <a:rPr lang="zh-CN" altLang="zh-CN" sz="2000" b="1" dirty="0">
                <a:latin typeface="微软雅黑" panose="020B0503020204020204" pitchFamily="34" charset="-122"/>
                <a:ea typeface="微软雅黑" panose="020B0503020204020204" pitchFamily="34" charset="-122"/>
              </a:rPr>
              <a:t>好的网店装修风格可以让店铺的推广效果</a:t>
            </a:r>
            <a:r>
              <a:rPr lang="zh-CN" altLang="zh-CN" sz="2000" b="1" dirty="0" smtClean="0">
                <a:latin typeface="微软雅黑" panose="020B0503020204020204" pitchFamily="34" charset="-122"/>
                <a:ea typeface="微软雅黑" panose="020B0503020204020204" pitchFamily="34" charset="-122"/>
              </a:rPr>
              <a:t>事半功倍</a:t>
            </a:r>
            <a:endParaRPr lang="en-US" altLang="zh-CN" sz="2000" b="1" dirty="0" smtClean="0">
              <a:latin typeface="微软雅黑" panose="020B0503020204020204" pitchFamily="34" charset="-122"/>
              <a:ea typeface="微软雅黑" panose="020B0503020204020204" pitchFamily="34" charset="-122"/>
            </a:endParaRPr>
          </a:p>
          <a:p>
            <a:pPr>
              <a:lnSpc>
                <a:spcPct val="150000"/>
              </a:lnSpc>
            </a:pPr>
            <a:r>
              <a:rPr lang="zh-CN" altLang="zh-CN" sz="2000" dirty="0">
                <a:latin typeface="微软雅黑" panose="020B0503020204020204" pitchFamily="34" charset="-122"/>
                <a:ea typeface="微软雅黑" panose="020B0503020204020204" pitchFamily="34" charset="-122"/>
              </a:rPr>
              <a:t>店铺的装修风格关系到店铺的推广</a:t>
            </a:r>
            <a:r>
              <a:rPr lang="zh-CN" altLang="zh-CN" sz="2000" dirty="0" smtClean="0">
                <a:latin typeface="微软雅黑" panose="020B0503020204020204" pitchFamily="34" charset="-122"/>
                <a:ea typeface="微软雅黑" panose="020B0503020204020204" pitchFamily="34" charset="-122"/>
              </a:rPr>
              <a:t>效果</a:t>
            </a:r>
            <a:r>
              <a:rPr lang="zh-CN" altLang="en-US" sz="2000" dirty="0" smtClean="0">
                <a:latin typeface="微软雅黑" panose="020B0503020204020204" pitchFamily="34" charset="-122"/>
                <a:ea typeface="微软雅黑" panose="020B0503020204020204" pitchFamily="34" charset="-122"/>
              </a:rPr>
              <a:t>，</a:t>
            </a:r>
            <a:r>
              <a:rPr lang="zh-CN" altLang="zh-CN" sz="2000" dirty="0">
                <a:latin typeface="微软雅黑" panose="020B0503020204020204" pitchFamily="34" charset="-122"/>
                <a:ea typeface="微软雅黑" panose="020B0503020204020204" pitchFamily="34" charset="-122"/>
              </a:rPr>
              <a:t>所以商家要做好网店装修工作是经营网店的基础</a:t>
            </a:r>
            <a:r>
              <a:rPr lang="zh-CN" altLang="zh-CN" sz="2000" dirty="0" smtClean="0">
                <a:latin typeface="微软雅黑" panose="020B0503020204020204" pitchFamily="34" charset="-122"/>
                <a:ea typeface="微软雅黑" panose="020B0503020204020204" pitchFamily="34" charset="-122"/>
              </a:rPr>
              <a:t>。</a:t>
            </a:r>
            <a:endParaRPr lang="en-US" altLang="zh-CN" sz="2000" dirty="0" smtClean="0">
              <a:latin typeface="微软雅黑" panose="020B0503020204020204" pitchFamily="34" charset="-122"/>
              <a:ea typeface="微软雅黑" panose="020B0503020204020204" pitchFamily="34" charset="-122"/>
            </a:endParaRPr>
          </a:p>
          <a:p>
            <a:pPr>
              <a:lnSpc>
                <a:spcPct val="150000"/>
              </a:lnSpc>
            </a:pPr>
            <a:r>
              <a:rPr lang="en-US" altLang="zh-CN" sz="2000" b="1" dirty="0">
                <a:latin typeface="微软雅黑" panose="020B0503020204020204" pitchFamily="34" charset="-122"/>
                <a:ea typeface="微软雅黑" panose="020B0503020204020204" pitchFamily="34" charset="-122"/>
              </a:rPr>
              <a:t>4.</a:t>
            </a:r>
            <a:r>
              <a:rPr lang="zh-CN" altLang="zh-CN" sz="2000" b="1" dirty="0">
                <a:latin typeface="微软雅黑" panose="020B0503020204020204" pitchFamily="34" charset="-122"/>
                <a:ea typeface="微软雅黑" panose="020B0503020204020204" pitchFamily="34" charset="-122"/>
              </a:rPr>
              <a:t>网店装修可以直接提升店铺的销量，提升店铺的权重</a:t>
            </a:r>
          </a:p>
          <a:p>
            <a:pPr>
              <a:lnSpc>
                <a:spcPct val="150000"/>
              </a:lnSpc>
            </a:pPr>
            <a:r>
              <a:rPr lang="zh-CN" altLang="zh-CN" sz="2000" dirty="0">
                <a:latin typeface="微软雅黑" panose="020B0503020204020204" pitchFamily="34" charset="-122"/>
                <a:ea typeface="微软雅黑" panose="020B0503020204020204" pitchFamily="34" charset="-122"/>
              </a:rPr>
              <a:t>网店装修的好对店铺的销量有直接的影响，一个店铺的装修风格，既符合商品的受众人群，还符合行业特点，还能体现商家的优势，还能让消费者有生动的视觉体验，这样</a:t>
            </a:r>
            <a:r>
              <a:rPr lang="zh-CN" altLang="zh-CN" sz="2000" dirty="0" smtClean="0">
                <a:latin typeface="微软雅黑" panose="020B0503020204020204" pitchFamily="34" charset="-122"/>
                <a:ea typeface="微软雅黑" panose="020B0503020204020204" pitchFamily="34" charset="-122"/>
              </a:rPr>
              <a:t>的</a:t>
            </a:r>
            <a:r>
              <a:rPr lang="zh-CN" altLang="zh-CN" sz="2000" dirty="0">
                <a:latin typeface="微软雅黑" panose="020B0503020204020204" pitchFamily="34" charset="-122"/>
                <a:ea typeface="微软雅黑" panose="020B0503020204020204" pitchFamily="34" charset="-122"/>
              </a:rPr>
              <a:t>装修风格就是成功的。消费者浏览这样的店铺会更有购物的情绪，店铺的销量自然就提高了。</a:t>
            </a:r>
          </a:p>
          <a:p>
            <a:pPr>
              <a:lnSpc>
                <a:spcPct val="150000"/>
              </a:lnSpc>
            </a:pPr>
            <a:r>
              <a:rPr lang="en-US" altLang="zh-CN" sz="2000" dirty="0">
                <a:latin typeface="微软雅黑" panose="020B0503020204020204" pitchFamily="34" charset="-122"/>
                <a:ea typeface="微软雅黑" panose="020B0503020204020204" pitchFamily="34" charset="-122"/>
              </a:rPr>
              <a:t> </a:t>
            </a:r>
            <a:endParaRPr lang="zh-CN" altLang="zh-CN" sz="2000" dirty="0">
              <a:latin typeface="微软雅黑" panose="020B0503020204020204" pitchFamily="34" charset="-122"/>
              <a:ea typeface="微软雅黑" panose="020B0503020204020204" pitchFamily="34" charset="-122"/>
            </a:endParaRPr>
          </a:p>
          <a:p>
            <a:pPr>
              <a:lnSpc>
                <a:spcPct val="150000"/>
              </a:lnSpc>
            </a:pPr>
            <a:endParaRPr lang="zh-CN" altLang="zh-CN" sz="2000" dirty="0">
              <a:latin typeface="微软雅黑" panose="020B0503020204020204" pitchFamily="34" charset="-122"/>
              <a:ea typeface="微软雅黑" panose="020B0503020204020204" pitchFamily="34" charset="-122"/>
            </a:endParaRPr>
          </a:p>
        </p:txBody>
      </p:sp>
      <p:sp>
        <p:nvSpPr>
          <p:cNvPr id="26" name="矩形 25">
            <a:extLst>
              <a:ext uri="{FF2B5EF4-FFF2-40B4-BE49-F238E27FC236}">
                <a16:creationId xmlns:a16="http://schemas.microsoft.com/office/drawing/2014/main" id="{C7F3BBF4-799C-4807-9425-C372F0FD9D2C}"/>
              </a:ext>
            </a:extLst>
          </p:cNvPr>
          <p:cNvSpPr/>
          <p:nvPr/>
        </p:nvSpPr>
        <p:spPr>
          <a:xfrm>
            <a:off x="916922" y="1652226"/>
            <a:ext cx="10000635" cy="3842827"/>
          </a:xfrm>
          <a:prstGeom prst="rect">
            <a:avLst/>
          </a:prstGeom>
          <a:noFill/>
          <a:ln>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iekie jianheiti" panose="020F0502020204030204"/>
              <a:cs typeface="+mn-cs"/>
            </a:endParaRPr>
          </a:p>
        </p:txBody>
      </p:sp>
      <p:sp>
        <p:nvSpPr>
          <p:cNvPr id="27" name="矩形 26">
            <a:extLst>
              <a:ext uri="{FF2B5EF4-FFF2-40B4-BE49-F238E27FC236}">
                <a16:creationId xmlns:a16="http://schemas.microsoft.com/office/drawing/2014/main" id="{FFFB2454-E511-4F39-BC8C-4F17F91C8330}"/>
              </a:ext>
            </a:extLst>
          </p:cNvPr>
          <p:cNvSpPr/>
          <p:nvPr/>
        </p:nvSpPr>
        <p:spPr>
          <a:xfrm>
            <a:off x="8019294" y="285461"/>
            <a:ext cx="3660194" cy="584775"/>
          </a:xfrm>
          <a:prstGeom prst="rect">
            <a:avLst/>
          </a:prstGeom>
        </p:spPr>
        <p:txBody>
          <a:bodyPr wrap="square">
            <a:spAutoFit/>
          </a:bodyPr>
          <a:lstStyle/>
          <a:p>
            <a:pPr lvl="0" algn="dist">
              <a:defRPr/>
            </a:pPr>
            <a:r>
              <a:rPr lang="zh-CN" altLang="en-US" sz="3200" b="1" kern="100" dirty="0">
                <a:solidFill>
                  <a:srgbClr val="000000">
                    <a:lumMod val="75000"/>
                    <a:lumOff val="25000"/>
                  </a:srgbClr>
                </a:solidFill>
                <a:latin typeface="微软雅黑" panose="020B0503020204020204" pitchFamily="34" charset="-122"/>
                <a:ea typeface="微软雅黑" panose="020B0503020204020204" pitchFamily="34" charset="-122"/>
                <a:cs typeface="Times New Roman" panose="02020603050405020304" pitchFamily="18" charset="0"/>
                <a:sym typeface="zihun59hao-chuangcuhei" panose="00000500000000000000" pitchFamily="2" charset="-122"/>
              </a:rPr>
              <a:t>网店装修的重要性</a:t>
            </a:r>
            <a:endParaRPr kumimoji="0" lang="zh-CN" altLang="en-US" sz="3200" b="1" i="0" u="none" strike="noStrike" kern="100" cap="none" spc="0" normalizeH="0" baseline="0" noProof="0" dirty="0">
              <a:ln>
                <a:noFill/>
              </a:ln>
              <a:solidFill>
                <a:srgbClr val="000000">
                  <a:lumMod val="75000"/>
                  <a:lumOff val="25000"/>
                </a:srgbClr>
              </a:solidFill>
              <a:effectLst/>
              <a:uLnTx/>
              <a:uFillTx/>
              <a:latin typeface="微软雅黑" panose="020B0503020204020204" pitchFamily="34" charset="-122"/>
              <a:ea typeface="微软雅黑" panose="020B0503020204020204" pitchFamily="34" charset="-122"/>
              <a:cs typeface="Times New Roman" panose="02020603050405020304" pitchFamily="18" charset="0"/>
              <a:sym typeface="zihun59hao-chuangcuhei" panose="00000500000000000000" pitchFamily="2" charset="-122"/>
            </a:endParaRPr>
          </a:p>
        </p:txBody>
      </p:sp>
    </p:spTree>
    <p:extLst>
      <p:ext uri="{BB962C8B-B14F-4D97-AF65-F5344CB8AC3E}">
        <p14:creationId xmlns:p14="http://schemas.microsoft.com/office/powerpoint/2010/main" val="2416285657"/>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1000"/>
                                        <p:tgtEl>
                                          <p:spTgt spid="20"/>
                                        </p:tgtEl>
                                      </p:cBhvr>
                                    </p:animEffect>
                                    <p:anim calcmode="lin" valueType="num">
                                      <p:cBhvr>
                                        <p:cTn id="8" dur="1000" fill="hold"/>
                                        <p:tgtEl>
                                          <p:spTgt spid="20"/>
                                        </p:tgtEl>
                                        <p:attrNameLst>
                                          <p:attrName>ppt_x</p:attrName>
                                        </p:attrNameLst>
                                      </p:cBhvr>
                                      <p:tavLst>
                                        <p:tav tm="0">
                                          <p:val>
                                            <p:strVal val="#ppt_x"/>
                                          </p:val>
                                        </p:tav>
                                        <p:tav tm="100000">
                                          <p:val>
                                            <p:strVal val="#ppt_x"/>
                                          </p:val>
                                        </p:tav>
                                      </p:tavLst>
                                    </p:anim>
                                    <p:anim calcmode="lin" valueType="num">
                                      <p:cBhvr>
                                        <p:cTn id="9" dur="1000" fill="hold"/>
                                        <p:tgtEl>
                                          <p:spTgt spid="20"/>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25"/>
                                        </p:tgtEl>
                                        <p:attrNameLst>
                                          <p:attrName>style.visibility</p:attrName>
                                        </p:attrNameLst>
                                      </p:cBhvr>
                                      <p:to>
                                        <p:strVal val="visible"/>
                                      </p:to>
                                    </p:set>
                                    <p:animEffect transition="in" filter="fade">
                                      <p:cBhvr>
                                        <p:cTn id="12" dur="1000"/>
                                        <p:tgtEl>
                                          <p:spTgt spid="25"/>
                                        </p:tgtEl>
                                      </p:cBhvr>
                                    </p:animEffect>
                                    <p:anim calcmode="lin" valueType="num">
                                      <p:cBhvr>
                                        <p:cTn id="13" dur="1000" fill="hold"/>
                                        <p:tgtEl>
                                          <p:spTgt spid="25"/>
                                        </p:tgtEl>
                                        <p:attrNameLst>
                                          <p:attrName>ppt_x</p:attrName>
                                        </p:attrNameLst>
                                      </p:cBhvr>
                                      <p:tavLst>
                                        <p:tav tm="0">
                                          <p:val>
                                            <p:strVal val="#ppt_x"/>
                                          </p:val>
                                        </p:tav>
                                        <p:tav tm="100000">
                                          <p:val>
                                            <p:strVal val="#ppt_x"/>
                                          </p:val>
                                        </p:tav>
                                      </p:tavLst>
                                    </p:anim>
                                    <p:anim calcmode="lin" valueType="num">
                                      <p:cBhvr>
                                        <p:cTn id="14" dur="1000" fill="hold"/>
                                        <p:tgtEl>
                                          <p:spTgt spid="25"/>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26"/>
                                        </p:tgtEl>
                                        <p:attrNameLst>
                                          <p:attrName>style.visibility</p:attrName>
                                        </p:attrNameLst>
                                      </p:cBhvr>
                                      <p:to>
                                        <p:strVal val="visible"/>
                                      </p:to>
                                    </p:set>
                                    <p:animEffect transition="in" filter="fade">
                                      <p:cBhvr>
                                        <p:cTn id="17" dur="1000"/>
                                        <p:tgtEl>
                                          <p:spTgt spid="26"/>
                                        </p:tgtEl>
                                      </p:cBhvr>
                                    </p:animEffect>
                                    <p:anim calcmode="lin" valueType="num">
                                      <p:cBhvr>
                                        <p:cTn id="18" dur="1000" fill="hold"/>
                                        <p:tgtEl>
                                          <p:spTgt spid="26"/>
                                        </p:tgtEl>
                                        <p:attrNameLst>
                                          <p:attrName>ppt_x</p:attrName>
                                        </p:attrNameLst>
                                      </p:cBhvr>
                                      <p:tavLst>
                                        <p:tav tm="0">
                                          <p:val>
                                            <p:strVal val="#ppt_x"/>
                                          </p:val>
                                        </p:tav>
                                        <p:tav tm="100000">
                                          <p:val>
                                            <p:strVal val="#ppt_x"/>
                                          </p:val>
                                        </p:tav>
                                      </p:tavLst>
                                    </p:anim>
                                    <p:anim calcmode="lin" valueType="num">
                                      <p:cBhvr>
                                        <p:cTn id="19" dur="1000" fill="hold"/>
                                        <p:tgtEl>
                                          <p:spTgt spid="2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5" grpId="0"/>
      <p:bldP spid="26"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组合 14">
            <a:extLst>
              <a:ext uri="{FF2B5EF4-FFF2-40B4-BE49-F238E27FC236}">
                <a16:creationId xmlns:a16="http://schemas.microsoft.com/office/drawing/2014/main" id="{D7DF2D83-34CE-4B6C-A1EF-E37BFE7EE255}"/>
              </a:ext>
            </a:extLst>
          </p:cNvPr>
          <p:cNvGrpSpPr/>
          <p:nvPr/>
        </p:nvGrpSpPr>
        <p:grpSpPr>
          <a:xfrm>
            <a:off x="0" y="0"/>
            <a:ext cx="12201793" cy="6858000"/>
            <a:chOff x="-4" y="0"/>
            <a:chExt cx="12201793" cy="6858000"/>
          </a:xfrm>
        </p:grpSpPr>
        <p:sp>
          <p:nvSpPr>
            <p:cNvPr id="21" name="直角三角形 20">
              <a:extLst>
                <a:ext uri="{FF2B5EF4-FFF2-40B4-BE49-F238E27FC236}">
                  <a16:creationId xmlns:a16="http://schemas.microsoft.com/office/drawing/2014/main" id="{7928C8B9-B129-4DBE-B10F-D4B35548FD5A}"/>
                </a:ext>
              </a:extLst>
            </p:cNvPr>
            <p:cNvSpPr/>
            <p:nvPr/>
          </p:nvSpPr>
          <p:spPr>
            <a:xfrm rot="5400000">
              <a:off x="1588432" y="-1588436"/>
              <a:ext cx="1155700" cy="4332571"/>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iekie jianheiti" panose="020F0502020204030204"/>
                <a:cs typeface="+mn-ea"/>
                <a:sym typeface="+mn-lt"/>
              </a:endParaRPr>
            </a:p>
          </p:txBody>
        </p:sp>
        <p:sp>
          <p:nvSpPr>
            <p:cNvPr id="22" name="直角三角形 21">
              <a:extLst>
                <a:ext uri="{FF2B5EF4-FFF2-40B4-BE49-F238E27FC236}">
                  <a16:creationId xmlns:a16="http://schemas.microsoft.com/office/drawing/2014/main" id="{B2CEA6D7-D8D7-40A8-B70A-AB30E86EF4A0}"/>
                </a:ext>
              </a:extLst>
            </p:cNvPr>
            <p:cNvSpPr/>
            <p:nvPr/>
          </p:nvSpPr>
          <p:spPr>
            <a:xfrm rot="5400000">
              <a:off x="197277" y="-197278"/>
              <a:ext cx="1155704" cy="1550259"/>
            </a:xfrm>
            <a:prstGeom prst="rtTriangle">
              <a:avLst/>
            </a:prstGeom>
            <a:gradFill>
              <a:gsLst>
                <a:gs pos="100000">
                  <a:schemeClr val="accent1">
                    <a:alpha val="83000"/>
                  </a:schemeClr>
                </a:gs>
                <a:gs pos="0">
                  <a:schemeClr val="accent2"/>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FFFFF"/>
                </a:solidFill>
                <a:effectLst/>
                <a:uLnTx/>
                <a:uFillTx/>
                <a:latin typeface="iekie jianheiti" panose="020F0502020204030204"/>
                <a:cs typeface="+mn-ea"/>
                <a:sym typeface="+mn-lt"/>
              </a:endParaRPr>
            </a:p>
          </p:txBody>
        </p:sp>
        <p:sp>
          <p:nvSpPr>
            <p:cNvPr id="23" name="直角三角形 22">
              <a:extLst>
                <a:ext uri="{FF2B5EF4-FFF2-40B4-BE49-F238E27FC236}">
                  <a16:creationId xmlns:a16="http://schemas.microsoft.com/office/drawing/2014/main" id="{B3F88842-3827-4434-AA7B-F7E6B6C90AE2}"/>
                </a:ext>
              </a:extLst>
            </p:cNvPr>
            <p:cNvSpPr/>
            <p:nvPr/>
          </p:nvSpPr>
          <p:spPr>
            <a:xfrm rot="16200000">
              <a:off x="10401570" y="5067570"/>
              <a:ext cx="1031966" cy="2548894"/>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iekie jianheiti" panose="020F0502020204030204"/>
                <a:cs typeface="+mn-ea"/>
                <a:sym typeface="+mn-lt"/>
              </a:endParaRPr>
            </a:p>
          </p:txBody>
        </p:sp>
        <p:sp>
          <p:nvSpPr>
            <p:cNvPr id="24" name="直角三角形 23">
              <a:extLst>
                <a:ext uri="{FF2B5EF4-FFF2-40B4-BE49-F238E27FC236}">
                  <a16:creationId xmlns:a16="http://schemas.microsoft.com/office/drawing/2014/main" id="{85D6D55B-6A40-46EB-869F-0F8B78672B97}"/>
                </a:ext>
              </a:extLst>
            </p:cNvPr>
            <p:cNvSpPr/>
            <p:nvPr/>
          </p:nvSpPr>
          <p:spPr>
            <a:xfrm rot="16200000">
              <a:off x="11287389" y="5943599"/>
              <a:ext cx="914400" cy="914400"/>
            </a:xfrm>
            <a:prstGeom prst="rtTriangle">
              <a:avLst/>
            </a:prstGeom>
            <a:gradFill>
              <a:gsLst>
                <a:gs pos="100000">
                  <a:schemeClr val="accent1">
                    <a:alpha val="83000"/>
                  </a:schemeClr>
                </a:gs>
                <a:gs pos="0">
                  <a:schemeClr val="accent2"/>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iekie jianheiti" panose="020F0502020204030204"/>
                <a:cs typeface="+mn-ea"/>
                <a:sym typeface="+mn-lt"/>
              </a:endParaRPr>
            </a:p>
          </p:txBody>
        </p:sp>
      </p:grpSp>
      <p:pic>
        <p:nvPicPr>
          <p:cNvPr id="30" name="图片 29" descr="logo"/>
          <p:cNvPicPr>
            <a:picLocks noChangeAspect="1"/>
          </p:cNvPicPr>
          <p:nvPr/>
        </p:nvPicPr>
        <p:blipFill>
          <a:blip r:embed="rId3"/>
          <a:stretch>
            <a:fillRect/>
          </a:stretch>
        </p:blipFill>
        <p:spPr>
          <a:xfrm>
            <a:off x="235515" y="6161956"/>
            <a:ext cx="3114673" cy="503799"/>
          </a:xfrm>
          <a:prstGeom prst="rect">
            <a:avLst/>
          </a:prstGeom>
        </p:spPr>
      </p:pic>
      <p:sp>
        <p:nvSpPr>
          <p:cNvPr id="14" name="矩形 13">
            <a:extLst>
              <a:ext uri="{FF2B5EF4-FFF2-40B4-BE49-F238E27FC236}">
                <a16:creationId xmlns:a16="http://schemas.microsoft.com/office/drawing/2014/main" id="{FFFB2454-E511-4F39-BC8C-4F17F91C8330}"/>
              </a:ext>
            </a:extLst>
          </p:cNvPr>
          <p:cNvSpPr/>
          <p:nvPr/>
        </p:nvSpPr>
        <p:spPr>
          <a:xfrm>
            <a:off x="8019294" y="285461"/>
            <a:ext cx="3660194" cy="584775"/>
          </a:xfrm>
          <a:prstGeom prst="rect">
            <a:avLst/>
          </a:prstGeom>
        </p:spPr>
        <p:txBody>
          <a:bodyPr wrap="square">
            <a:spAutoFit/>
          </a:bodyPr>
          <a:lstStyle/>
          <a:p>
            <a:pPr lvl="0" algn="dist">
              <a:defRPr/>
            </a:pPr>
            <a:r>
              <a:rPr lang="zh-CN" altLang="en-US" sz="3200" b="1" kern="100" dirty="0">
                <a:solidFill>
                  <a:srgbClr val="000000">
                    <a:lumMod val="75000"/>
                    <a:lumOff val="25000"/>
                  </a:srgbClr>
                </a:solidFill>
                <a:latin typeface="微软雅黑" panose="020B0503020204020204" pitchFamily="34" charset="-122"/>
                <a:ea typeface="微软雅黑" panose="020B0503020204020204" pitchFamily="34" charset="-122"/>
                <a:cs typeface="Times New Roman" panose="02020603050405020304" pitchFamily="18" charset="0"/>
                <a:sym typeface="zihun59hao-chuangcuhei" panose="00000500000000000000" pitchFamily="2" charset="-122"/>
              </a:rPr>
              <a:t>网店装修的重要性</a:t>
            </a:r>
            <a:endParaRPr kumimoji="0" lang="zh-CN" altLang="en-US" sz="3200" b="1" i="0" u="none" strike="noStrike" kern="100" cap="none" spc="0" normalizeH="0" baseline="0" noProof="0" dirty="0">
              <a:ln>
                <a:noFill/>
              </a:ln>
              <a:solidFill>
                <a:srgbClr val="000000">
                  <a:lumMod val="75000"/>
                  <a:lumOff val="25000"/>
                </a:srgbClr>
              </a:solidFill>
              <a:effectLst/>
              <a:uLnTx/>
              <a:uFillTx/>
              <a:latin typeface="微软雅黑" panose="020B0503020204020204" pitchFamily="34" charset="-122"/>
              <a:ea typeface="微软雅黑" panose="020B0503020204020204" pitchFamily="34" charset="-122"/>
              <a:cs typeface="Times New Roman" panose="02020603050405020304" pitchFamily="18" charset="0"/>
              <a:sym typeface="zihun59hao-chuangcuhei" panose="00000500000000000000" pitchFamily="2" charset="-122"/>
            </a:endParaRPr>
          </a:p>
        </p:txBody>
      </p:sp>
      <p:grpSp>
        <p:nvGrpSpPr>
          <p:cNvPr id="16" name="组合 15">
            <a:extLst>
              <a:ext uri="{FF2B5EF4-FFF2-40B4-BE49-F238E27FC236}">
                <a16:creationId xmlns:a16="http://schemas.microsoft.com/office/drawing/2014/main" id="{EE41E3F8-7F65-4A9A-ACAD-FDFB29675105}"/>
              </a:ext>
            </a:extLst>
          </p:cNvPr>
          <p:cNvGrpSpPr/>
          <p:nvPr/>
        </p:nvGrpSpPr>
        <p:grpSpPr>
          <a:xfrm>
            <a:off x="11754118" y="331642"/>
            <a:ext cx="247382" cy="492413"/>
            <a:chOff x="11754118" y="285461"/>
            <a:chExt cx="247382" cy="492413"/>
          </a:xfrm>
        </p:grpSpPr>
        <p:cxnSp>
          <p:nvCxnSpPr>
            <p:cNvPr id="17" name="直接连接符 16">
              <a:extLst>
                <a:ext uri="{FF2B5EF4-FFF2-40B4-BE49-F238E27FC236}">
                  <a16:creationId xmlns:a16="http://schemas.microsoft.com/office/drawing/2014/main" id="{AF896951-5DCC-4E95-94AD-86E173D848B0}"/>
                </a:ext>
              </a:extLst>
            </p:cNvPr>
            <p:cNvCxnSpPr/>
            <p:nvPr/>
          </p:nvCxnSpPr>
          <p:spPr>
            <a:xfrm>
              <a:off x="12001500" y="285461"/>
              <a:ext cx="0" cy="492413"/>
            </a:xfrm>
            <a:prstGeom prst="line">
              <a:avLst/>
            </a:prstGeom>
            <a:ln w="63500"/>
          </p:spPr>
          <p:style>
            <a:lnRef idx="1">
              <a:schemeClr val="accent1"/>
            </a:lnRef>
            <a:fillRef idx="0">
              <a:schemeClr val="accent1"/>
            </a:fillRef>
            <a:effectRef idx="0">
              <a:schemeClr val="accent1"/>
            </a:effectRef>
            <a:fontRef idx="minor">
              <a:schemeClr val="tx1"/>
            </a:fontRef>
          </p:style>
        </p:cxnSp>
        <p:cxnSp>
          <p:nvCxnSpPr>
            <p:cNvPr id="18" name="直接连接符 17">
              <a:extLst>
                <a:ext uri="{FF2B5EF4-FFF2-40B4-BE49-F238E27FC236}">
                  <a16:creationId xmlns:a16="http://schemas.microsoft.com/office/drawing/2014/main" id="{568EEC30-0173-4B5B-B1B6-349D34FD1323}"/>
                </a:ext>
              </a:extLst>
            </p:cNvPr>
            <p:cNvCxnSpPr/>
            <p:nvPr/>
          </p:nvCxnSpPr>
          <p:spPr>
            <a:xfrm>
              <a:off x="11877809" y="285461"/>
              <a:ext cx="0" cy="492413"/>
            </a:xfrm>
            <a:prstGeom prst="line">
              <a:avLst/>
            </a:prstGeom>
            <a:ln w="63500">
              <a:solidFill>
                <a:srgbClr val="76C4A5"/>
              </a:solidFill>
            </a:ln>
          </p:spPr>
          <p:style>
            <a:lnRef idx="1">
              <a:schemeClr val="accent1"/>
            </a:lnRef>
            <a:fillRef idx="0">
              <a:schemeClr val="accent1"/>
            </a:fillRef>
            <a:effectRef idx="0">
              <a:schemeClr val="accent1"/>
            </a:effectRef>
            <a:fontRef idx="minor">
              <a:schemeClr val="tx1"/>
            </a:fontRef>
          </p:style>
        </p:cxnSp>
        <p:cxnSp>
          <p:nvCxnSpPr>
            <p:cNvPr id="19" name="直接连接符 18">
              <a:extLst>
                <a:ext uri="{FF2B5EF4-FFF2-40B4-BE49-F238E27FC236}">
                  <a16:creationId xmlns:a16="http://schemas.microsoft.com/office/drawing/2014/main" id="{D407F424-8D1B-42F7-8E77-56C8D3F406D1}"/>
                </a:ext>
              </a:extLst>
            </p:cNvPr>
            <p:cNvCxnSpPr/>
            <p:nvPr/>
          </p:nvCxnSpPr>
          <p:spPr>
            <a:xfrm>
              <a:off x="11754118" y="285461"/>
              <a:ext cx="0" cy="492413"/>
            </a:xfrm>
            <a:prstGeom prst="line">
              <a:avLst/>
            </a:prstGeom>
            <a:ln w="63500">
              <a:solidFill>
                <a:srgbClr val="89CA7F"/>
              </a:solidFill>
            </a:ln>
          </p:spPr>
          <p:style>
            <a:lnRef idx="1">
              <a:schemeClr val="accent1"/>
            </a:lnRef>
            <a:fillRef idx="0">
              <a:schemeClr val="accent1"/>
            </a:fillRef>
            <a:effectRef idx="0">
              <a:schemeClr val="accent1"/>
            </a:effectRef>
            <a:fontRef idx="minor">
              <a:schemeClr val="tx1"/>
            </a:fontRef>
          </p:style>
        </p:cxnSp>
      </p:grpSp>
      <p:pic>
        <p:nvPicPr>
          <p:cNvPr id="27" name="Picture 74">
            <a:extLst>
              <a:ext uri="{FF2B5EF4-FFF2-40B4-BE49-F238E27FC236}">
                <a16:creationId xmlns:a16="http://schemas.microsoft.com/office/drawing/2014/main" id="{7FDD85B6-33CB-47DD-AFE6-5F3AE1733562}"/>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84027" y="1030779"/>
            <a:ext cx="7535267" cy="502331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8" name="矩形 27">
            <a:extLst>
              <a:ext uri="{FF2B5EF4-FFF2-40B4-BE49-F238E27FC236}">
                <a16:creationId xmlns:a16="http://schemas.microsoft.com/office/drawing/2014/main" id="{5801DB3E-CAEB-49B8-BDF0-9328F00B241C}"/>
              </a:ext>
            </a:extLst>
          </p:cNvPr>
          <p:cNvSpPr/>
          <p:nvPr/>
        </p:nvSpPr>
        <p:spPr>
          <a:xfrm>
            <a:off x="8182126" y="1234604"/>
            <a:ext cx="3274768" cy="5170646"/>
          </a:xfrm>
          <a:prstGeom prst="rect">
            <a:avLst/>
          </a:prstGeom>
          <a:gradFill>
            <a:gsLst>
              <a:gs pos="0">
                <a:srgbClr val="39B0B9"/>
              </a:gs>
              <a:gs pos="89000">
                <a:srgbClr val="89CA87"/>
              </a:gs>
            </a:gsLst>
          </a:gradFill>
        </p:spPr>
        <p:style>
          <a:lnRef idx="1">
            <a:schemeClr val="accent5"/>
          </a:lnRef>
          <a:fillRef idx="3">
            <a:schemeClr val="accent5"/>
          </a:fillRef>
          <a:effectRef idx="2">
            <a:schemeClr val="accent5"/>
          </a:effectRef>
          <a:fontRef idx="minor">
            <a:schemeClr val="lt1"/>
          </a:fontRef>
        </p:style>
        <p:txBody>
          <a:bodyPr wrap="square">
            <a:spAutoFit/>
          </a:bodyPr>
          <a:lstStyle/>
          <a:p>
            <a:pPr>
              <a:lnSpc>
                <a:spcPct val="150000"/>
              </a:lnSpc>
              <a:defRPr/>
            </a:pPr>
            <a:r>
              <a:rPr lang="zh-CN" altLang="en-US" sz="2000" dirty="0">
                <a:latin typeface="微软雅黑" panose="020B0503020204020204" pitchFamily="34" charset="-122"/>
                <a:ea typeface="微软雅黑" panose="020B0503020204020204" pitchFamily="34" charset="-122"/>
              </a:rPr>
              <a:t>      左图中可以看到化妆品在没有处理之前毫无生气，而经过后期的影调和色调的调整之后，所呈现出来的效果会增强其品质感。通过商品的细节进行分解，还可以提升商品的表现力，将宝贝的各个方面都展示出来。由此可见宝贝图片后期的润色与修饰对于网店装修的重要性。</a:t>
            </a:r>
            <a:endParaRPr lang="zh-CN" altLang="zh-CN" sz="2000" dirty="0">
              <a:latin typeface="微软雅黑" panose="020B0503020204020204" pitchFamily="34" charset="-122"/>
              <a:ea typeface="微软雅黑" panose="020B0503020204020204" pitchFamily="34" charset="-122"/>
            </a:endParaRPr>
          </a:p>
        </p:txBody>
      </p:sp>
      <p:sp>
        <p:nvSpPr>
          <p:cNvPr id="20" name="矩形 19">
            <a:extLst>
              <a:ext uri="{FF2B5EF4-FFF2-40B4-BE49-F238E27FC236}">
                <a16:creationId xmlns:a16="http://schemas.microsoft.com/office/drawing/2014/main" id="{FFFB2454-E511-4F39-BC8C-4F17F91C8330}"/>
              </a:ext>
            </a:extLst>
          </p:cNvPr>
          <p:cNvSpPr/>
          <p:nvPr/>
        </p:nvSpPr>
        <p:spPr>
          <a:xfrm>
            <a:off x="898821" y="722861"/>
            <a:ext cx="1550264" cy="400110"/>
          </a:xfrm>
          <a:prstGeom prst="rect">
            <a:avLst/>
          </a:prstGeom>
        </p:spPr>
        <p:txBody>
          <a:bodyPr wrap="square">
            <a:spAutoFit/>
          </a:bodyPr>
          <a:lstStyle/>
          <a:p>
            <a:pPr lvl="0" algn="dist">
              <a:defRPr/>
            </a:pPr>
            <a:r>
              <a:rPr lang="zh-CN" altLang="en-US" sz="2000" b="1" kern="100" dirty="0" smtClean="0">
                <a:solidFill>
                  <a:srgbClr val="000000">
                    <a:lumMod val="75000"/>
                    <a:lumOff val="25000"/>
                  </a:srgbClr>
                </a:solidFill>
                <a:latin typeface="微软雅黑" panose="020B0503020204020204" pitchFamily="34" charset="-122"/>
                <a:ea typeface="微软雅黑" panose="020B0503020204020204" pitchFamily="34" charset="-122"/>
                <a:cs typeface="Times New Roman" panose="02020603050405020304" pitchFamily="18" charset="0"/>
                <a:sym typeface="zihun59hao-chuangcuhei" panose="00000500000000000000" pitchFamily="2" charset="-122"/>
              </a:rPr>
              <a:t>案例如下：</a:t>
            </a:r>
            <a:endParaRPr kumimoji="0" lang="zh-CN" altLang="en-US" sz="2000" b="1" i="0" u="none" strike="noStrike" kern="100" cap="none" spc="0" normalizeH="0" baseline="0" noProof="0" dirty="0">
              <a:ln>
                <a:noFill/>
              </a:ln>
              <a:solidFill>
                <a:srgbClr val="000000">
                  <a:lumMod val="75000"/>
                  <a:lumOff val="25000"/>
                </a:srgbClr>
              </a:solidFill>
              <a:effectLst/>
              <a:uLnTx/>
              <a:uFillTx/>
              <a:latin typeface="微软雅黑" panose="020B0503020204020204" pitchFamily="34" charset="-122"/>
              <a:ea typeface="微软雅黑" panose="020B0503020204020204" pitchFamily="34" charset="-122"/>
              <a:cs typeface="Times New Roman" panose="02020603050405020304" pitchFamily="18" charset="0"/>
              <a:sym typeface="zihun59hao-chuangcuhei" panose="00000500000000000000" pitchFamily="2" charset="-122"/>
            </a:endParaRPr>
          </a:p>
        </p:txBody>
      </p:sp>
    </p:spTree>
    <p:extLst>
      <p:ext uri="{BB962C8B-B14F-4D97-AF65-F5344CB8AC3E}">
        <p14:creationId xmlns:p14="http://schemas.microsoft.com/office/powerpoint/2010/main" val="1004060613"/>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27"/>
                                        </p:tgtEl>
                                        <p:attrNameLst>
                                          <p:attrName>style.visibility</p:attrName>
                                        </p:attrNameLst>
                                      </p:cBhvr>
                                      <p:to>
                                        <p:strVal val="visible"/>
                                      </p:to>
                                    </p:set>
                                    <p:anim calcmode="lin" valueType="num">
                                      <p:cBhvr>
                                        <p:cTn id="7" dur="500" fill="hold"/>
                                        <p:tgtEl>
                                          <p:spTgt spid="27"/>
                                        </p:tgtEl>
                                        <p:attrNameLst>
                                          <p:attrName>ppt_w</p:attrName>
                                        </p:attrNameLst>
                                      </p:cBhvr>
                                      <p:tavLst>
                                        <p:tav tm="0">
                                          <p:val>
                                            <p:fltVal val="0"/>
                                          </p:val>
                                        </p:tav>
                                        <p:tav tm="100000">
                                          <p:val>
                                            <p:strVal val="#ppt_w"/>
                                          </p:val>
                                        </p:tav>
                                      </p:tavLst>
                                    </p:anim>
                                    <p:anim calcmode="lin" valueType="num">
                                      <p:cBhvr>
                                        <p:cTn id="8" dur="500" fill="hold"/>
                                        <p:tgtEl>
                                          <p:spTgt spid="27"/>
                                        </p:tgtEl>
                                        <p:attrNameLst>
                                          <p:attrName>ppt_h</p:attrName>
                                        </p:attrNameLst>
                                      </p:cBhvr>
                                      <p:tavLst>
                                        <p:tav tm="0">
                                          <p:val>
                                            <p:fltVal val="0"/>
                                          </p:val>
                                        </p:tav>
                                        <p:tav tm="100000">
                                          <p:val>
                                            <p:strVal val="#ppt_h"/>
                                          </p:val>
                                        </p:tav>
                                      </p:tavLst>
                                    </p:anim>
                                    <p:animEffect transition="in" filter="fade">
                                      <p:cBhvr>
                                        <p:cTn id="9" dur="500"/>
                                        <p:tgtEl>
                                          <p:spTgt spid="27"/>
                                        </p:tgtEl>
                                      </p:cBhvr>
                                    </p:animEffect>
                                  </p:childTnLst>
                                </p:cTn>
                              </p:par>
                            </p:childTnLst>
                          </p:cTn>
                        </p:par>
                      </p:childTnLst>
                    </p:cTn>
                  </p:par>
                  <p:par>
                    <p:cTn id="10" fill="hold">
                      <p:stCondLst>
                        <p:cond delay="indefinite"/>
                      </p:stCondLst>
                      <p:childTnLst>
                        <p:par>
                          <p:cTn id="11" fill="hold">
                            <p:stCondLst>
                              <p:cond delay="0"/>
                            </p:stCondLst>
                            <p:childTnLst>
                              <p:par>
                                <p:cTn id="12" presetID="10" presetClass="entr" presetSubtype="0" fill="hold" grpId="0" nodeType="clickEffect">
                                  <p:stCondLst>
                                    <p:cond delay="0"/>
                                  </p:stCondLst>
                                  <p:childTnLst>
                                    <p:set>
                                      <p:cBhvr>
                                        <p:cTn id="13" dur="1" fill="hold">
                                          <p:stCondLst>
                                            <p:cond delay="0"/>
                                          </p:stCondLst>
                                        </p:cTn>
                                        <p:tgtEl>
                                          <p:spTgt spid="28"/>
                                        </p:tgtEl>
                                        <p:attrNameLst>
                                          <p:attrName>style.visibility</p:attrName>
                                        </p:attrNameLst>
                                      </p:cBhvr>
                                      <p:to>
                                        <p:strVal val="visible"/>
                                      </p:to>
                                    </p:set>
                                    <p:animEffect transition="in" filter="fade">
                                      <p:cBhvr>
                                        <p:cTn id="14"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组合 14">
            <a:extLst>
              <a:ext uri="{FF2B5EF4-FFF2-40B4-BE49-F238E27FC236}">
                <a16:creationId xmlns:a16="http://schemas.microsoft.com/office/drawing/2014/main" id="{D7DF2D83-34CE-4B6C-A1EF-E37BFE7EE255}"/>
              </a:ext>
            </a:extLst>
          </p:cNvPr>
          <p:cNvGrpSpPr/>
          <p:nvPr/>
        </p:nvGrpSpPr>
        <p:grpSpPr>
          <a:xfrm>
            <a:off x="0" y="0"/>
            <a:ext cx="12201793" cy="6858000"/>
            <a:chOff x="-4" y="0"/>
            <a:chExt cx="12201793" cy="6858000"/>
          </a:xfrm>
        </p:grpSpPr>
        <p:sp>
          <p:nvSpPr>
            <p:cNvPr id="21" name="直角三角形 20">
              <a:extLst>
                <a:ext uri="{FF2B5EF4-FFF2-40B4-BE49-F238E27FC236}">
                  <a16:creationId xmlns:a16="http://schemas.microsoft.com/office/drawing/2014/main" id="{7928C8B9-B129-4DBE-B10F-D4B35548FD5A}"/>
                </a:ext>
              </a:extLst>
            </p:cNvPr>
            <p:cNvSpPr/>
            <p:nvPr/>
          </p:nvSpPr>
          <p:spPr>
            <a:xfrm rot="5400000">
              <a:off x="1588432" y="-1588436"/>
              <a:ext cx="1155700" cy="4332571"/>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iekie jianheiti" panose="020F0502020204030204"/>
                <a:cs typeface="+mn-ea"/>
                <a:sym typeface="+mn-lt"/>
              </a:endParaRPr>
            </a:p>
          </p:txBody>
        </p:sp>
        <p:sp>
          <p:nvSpPr>
            <p:cNvPr id="22" name="直角三角形 21">
              <a:extLst>
                <a:ext uri="{FF2B5EF4-FFF2-40B4-BE49-F238E27FC236}">
                  <a16:creationId xmlns:a16="http://schemas.microsoft.com/office/drawing/2014/main" id="{B2CEA6D7-D8D7-40A8-B70A-AB30E86EF4A0}"/>
                </a:ext>
              </a:extLst>
            </p:cNvPr>
            <p:cNvSpPr/>
            <p:nvPr/>
          </p:nvSpPr>
          <p:spPr>
            <a:xfrm rot="5400000">
              <a:off x="197277" y="-197278"/>
              <a:ext cx="1155704" cy="1550259"/>
            </a:xfrm>
            <a:prstGeom prst="rtTriangle">
              <a:avLst/>
            </a:prstGeom>
            <a:gradFill>
              <a:gsLst>
                <a:gs pos="100000">
                  <a:schemeClr val="accent1">
                    <a:alpha val="83000"/>
                  </a:schemeClr>
                </a:gs>
                <a:gs pos="0">
                  <a:schemeClr val="accent2"/>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FFFFF"/>
                </a:solidFill>
                <a:effectLst/>
                <a:uLnTx/>
                <a:uFillTx/>
                <a:latin typeface="iekie jianheiti" panose="020F0502020204030204"/>
                <a:cs typeface="+mn-ea"/>
                <a:sym typeface="+mn-lt"/>
              </a:endParaRPr>
            </a:p>
          </p:txBody>
        </p:sp>
        <p:sp>
          <p:nvSpPr>
            <p:cNvPr id="23" name="直角三角形 22">
              <a:extLst>
                <a:ext uri="{FF2B5EF4-FFF2-40B4-BE49-F238E27FC236}">
                  <a16:creationId xmlns:a16="http://schemas.microsoft.com/office/drawing/2014/main" id="{B3F88842-3827-4434-AA7B-F7E6B6C90AE2}"/>
                </a:ext>
              </a:extLst>
            </p:cNvPr>
            <p:cNvSpPr/>
            <p:nvPr/>
          </p:nvSpPr>
          <p:spPr>
            <a:xfrm rot="16200000">
              <a:off x="10401570" y="5067570"/>
              <a:ext cx="1031966" cy="2548894"/>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iekie jianheiti" panose="020F0502020204030204"/>
                <a:cs typeface="+mn-ea"/>
                <a:sym typeface="+mn-lt"/>
              </a:endParaRPr>
            </a:p>
          </p:txBody>
        </p:sp>
        <p:sp>
          <p:nvSpPr>
            <p:cNvPr id="24" name="直角三角形 23">
              <a:extLst>
                <a:ext uri="{FF2B5EF4-FFF2-40B4-BE49-F238E27FC236}">
                  <a16:creationId xmlns:a16="http://schemas.microsoft.com/office/drawing/2014/main" id="{85D6D55B-6A40-46EB-869F-0F8B78672B97}"/>
                </a:ext>
              </a:extLst>
            </p:cNvPr>
            <p:cNvSpPr/>
            <p:nvPr/>
          </p:nvSpPr>
          <p:spPr>
            <a:xfrm rot="16200000">
              <a:off x="11287389" y="5943599"/>
              <a:ext cx="914400" cy="914400"/>
            </a:xfrm>
            <a:prstGeom prst="rtTriangle">
              <a:avLst/>
            </a:prstGeom>
            <a:gradFill>
              <a:gsLst>
                <a:gs pos="100000">
                  <a:schemeClr val="accent1">
                    <a:alpha val="83000"/>
                  </a:schemeClr>
                </a:gs>
                <a:gs pos="0">
                  <a:schemeClr val="accent2"/>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iekie jianheiti" panose="020F0502020204030204"/>
                <a:cs typeface="+mn-ea"/>
                <a:sym typeface="+mn-lt"/>
              </a:endParaRPr>
            </a:p>
          </p:txBody>
        </p:sp>
      </p:grpSp>
      <p:pic>
        <p:nvPicPr>
          <p:cNvPr id="30" name="图片 29" descr="logo"/>
          <p:cNvPicPr>
            <a:picLocks noChangeAspect="1"/>
          </p:cNvPicPr>
          <p:nvPr/>
        </p:nvPicPr>
        <p:blipFill>
          <a:blip r:embed="rId3"/>
          <a:stretch>
            <a:fillRect/>
          </a:stretch>
        </p:blipFill>
        <p:spPr>
          <a:xfrm>
            <a:off x="235515" y="6161956"/>
            <a:ext cx="3114673" cy="503799"/>
          </a:xfrm>
          <a:prstGeom prst="rect">
            <a:avLst/>
          </a:prstGeom>
        </p:spPr>
      </p:pic>
      <p:sp>
        <p:nvSpPr>
          <p:cNvPr id="14" name="矩形 13">
            <a:extLst>
              <a:ext uri="{FF2B5EF4-FFF2-40B4-BE49-F238E27FC236}">
                <a16:creationId xmlns:a16="http://schemas.microsoft.com/office/drawing/2014/main" id="{FFFB2454-E511-4F39-BC8C-4F17F91C8330}"/>
              </a:ext>
            </a:extLst>
          </p:cNvPr>
          <p:cNvSpPr/>
          <p:nvPr/>
        </p:nvSpPr>
        <p:spPr>
          <a:xfrm>
            <a:off x="8019294" y="285461"/>
            <a:ext cx="3660194" cy="584775"/>
          </a:xfrm>
          <a:prstGeom prst="rect">
            <a:avLst/>
          </a:prstGeom>
        </p:spPr>
        <p:txBody>
          <a:bodyPr wrap="square">
            <a:spAutoFit/>
          </a:bodyPr>
          <a:lstStyle/>
          <a:p>
            <a:pPr lvl="0" algn="dist">
              <a:defRPr/>
            </a:pPr>
            <a:r>
              <a:rPr lang="zh-CN" altLang="en-US" sz="3200" b="1" kern="100" dirty="0">
                <a:solidFill>
                  <a:srgbClr val="000000">
                    <a:lumMod val="75000"/>
                    <a:lumOff val="25000"/>
                  </a:srgbClr>
                </a:solidFill>
                <a:latin typeface="微软雅黑" panose="020B0503020204020204" pitchFamily="34" charset="-122"/>
                <a:ea typeface="微软雅黑" panose="020B0503020204020204" pitchFamily="34" charset="-122"/>
                <a:cs typeface="Times New Roman" panose="02020603050405020304" pitchFamily="18" charset="0"/>
                <a:sym typeface="zihun59hao-chuangcuhei" panose="00000500000000000000" pitchFamily="2" charset="-122"/>
              </a:rPr>
              <a:t>网店装修的重要性</a:t>
            </a:r>
            <a:endParaRPr kumimoji="0" lang="zh-CN" altLang="en-US" sz="3200" b="1" i="0" u="none" strike="noStrike" kern="100" cap="none" spc="0" normalizeH="0" baseline="0" noProof="0" dirty="0">
              <a:ln>
                <a:noFill/>
              </a:ln>
              <a:solidFill>
                <a:srgbClr val="000000">
                  <a:lumMod val="75000"/>
                  <a:lumOff val="25000"/>
                </a:srgbClr>
              </a:solidFill>
              <a:effectLst/>
              <a:uLnTx/>
              <a:uFillTx/>
              <a:latin typeface="微软雅黑" panose="020B0503020204020204" pitchFamily="34" charset="-122"/>
              <a:ea typeface="微软雅黑" panose="020B0503020204020204" pitchFamily="34" charset="-122"/>
              <a:cs typeface="Times New Roman" panose="02020603050405020304" pitchFamily="18" charset="0"/>
              <a:sym typeface="zihun59hao-chuangcuhei" panose="00000500000000000000" pitchFamily="2" charset="-122"/>
            </a:endParaRPr>
          </a:p>
        </p:txBody>
      </p:sp>
      <p:grpSp>
        <p:nvGrpSpPr>
          <p:cNvPr id="16" name="组合 15">
            <a:extLst>
              <a:ext uri="{FF2B5EF4-FFF2-40B4-BE49-F238E27FC236}">
                <a16:creationId xmlns:a16="http://schemas.microsoft.com/office/drawing/2014/main" id="{EE41E3F8-7F65-4A9A-ACAD-FDFB29675105}"/>
              </a:ext>
            </a:extLst>
          </p:cNvPr>
          <p:cNvGrpSpPr/>
          <p:nvPr/>
        </p:nvGrpSpPr>
        <p:grpSpPr>
          <a:xfrm>
            <a:off x="11754118" y="331642"/>
            <a:ext cx="247382" cy="492413"/>
            <a:chOff x="11754118" y="285461"/>
            <a:chExt cx="247382" cy="492413"/>
          </a:xfrm>
        </p:grpSpPr>
        <p:cxnSp>
          <p:nvCxnSpPr>
            <p:cNvPr id="17" name="直接连接符 16">
              <a:extLst>
                <a:ext uri="{FF2B5EF4-FFF2-40B4-BE49-F238E27FC236}">
                  <a16:creationId xmlns:a16="http://schemas.microsoft.com/office/drawing/2014/main" id="{AF896951-5DCC-4E95-94AD-86E173D848B0}"/>
                </a:ext>
              </a:extLst>
            </p:cNvPr>
            <p:cNvCxnSpPr/>
            <p:nvPr/>
          </p:nvCxnSpPr>
          <p:spPr>
            <a:xfrm>
              <a:off x="12001500" y="285461"/>
              <a:ext cx="0" cy="492413"/>
            </a:xfrm>
            <a:prstGeom prst="line">
              <a:avLst/>
            </a:prstGeom>
            <a:ln w="63500"/>
          </p:spPr>
          <p:style>
            <a:lnRef idx="1">
              <a:schemeClr val="accent1"/>
            </a:lnRef>
            <a:fillRef idx="0">
              <a:schemeClr val="accent1"/>
            </a:fillRef>
            <a:effectRef idx="0">
              <a:schemeClr val="accent1"/>
            </a:effectRef>
            <a:fontRef idx="minor">
              <a:schemeClr val="tx1"/>
            </a:fontRef>
          </p:style>
        </p:cxnSp>
        <p:cxnSp>
          <p:nvCxnSpPr>
            <p:cNvPr id="18" name="直接连接符 17">
              <a:extLst>
                <a:ext uri="{FF2B5EF4-FFF2-40B4-BE49-F238E27FC236}">
                  <a16:creationId xmlns:a16="http://schemas.microsoft.com/office/drawing/2014/main" id="{568EEC30-0173-4B5B-B1B6-349D34FD1323}"/>
                </a:ext>
              </a:extLst>
            </p:cNvPr>
            <p:cNvCxnSpPr/>
            <p:nvPr/>
          </p:nvCxnSpPr>
          <p:spPr>
            <a:xfrm>
              <a:off x="11877809" y="285461"/>
              <a:ext cx="0" cy="492413"/>
            </a:xfrm>
            <a:prstGeom prst="line">
              <a:avLst/>
            </a:prstGeom>
            <a:ln w="63500">
              <a:solidFill>
                <a:srgbClr val="76C4A5"/>
              </a:solidFill>
            </a:ln>
          </p:spPr>
          <p:style>
            <a:lnRef idx="1">
              <a:schemeClr val="accent1"/>
            </a:lnRef>
            <a:fillRef idx="0">
              <a:schemeClr val="accent1"/>
            </a:fillRef>
            <a:effectRef idx="0">
              <a:schemeClr val="accent1"/>
            </a:effectRef>
            <a:fontRef idx="minor">
              <a:schemeClr val="tx1"/>
            </a:fontRef>
          </p:style>
        </p:cxnSp>
        <p:cxnSp>
          <p:nvCxnSpPr>
            <p:cNvPr id="19" name="直接连接符 18">
              <a:extLst>
                <a:ext uri="{FF2B5EF4-FFF2-40B4-BE49-F238E27FC236}">
                  <a16:creationId xmlns:a16="http://schemas.microsoft.com/office/drawing/2014/main" id="{D407F424-8D1B-42F7-8E77-56C8D3F406D1}"/>
                </a:ext>
              </a:extLst>
            </p:cNvPr>
            <p:cNvCxnSpPr/>
            <p:nvPr/>
          </p:nvCxnSpPr>
          <p:spPr>
            <a:xfrm>
              <a:off x="11754118" y="285461"/>
              <a:ext cx="0" cy="492413"/>
            </a:xfrm>
            <a:prstGeom prst="line">
              <a:avLst/>
            </a:prstGeom>
            <a:ln w="63500">
              <a:solidFill>
                <a:srgbClr val="89CA7F"/>
              </a:solidFill>
            </a:ln>
          </p:spPr>
          <p:style>
            <a:lnRef idx="1">
              <a:schemeClr val="accent1"/>
            </a:lnRef>
            <a:fillRef idx="0">
              <a:schemeClr val="accent1"/>
            </a:fillRef>
            <a:effectRef idx="0">
              <a:schemeClr val="accent1"/>
            </a:effectRef>
            <a:fontRef idx="minor">
              <a:schemeClr val="tx1"/>
            </a:fontRef>
          </p:style>
        </p:cxnSp>
      </p:grpSp>
      <p:pic>
        <p:nvPicPr>
          <p:cNvPr id="20" name="Picture 24" descr="未标1">
            <a:extLst>
              <a:ext uri="{FF2B5EF4-FFF2-40B4-BE49-F238E27FC236}">
                <a16:creationId xmlns:a16="http://schemas.microsoft.com/office/drawing/2014/main" id="{8EE4B531-76E2-46CA-AC6E-834743C26716}"/>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408180" y="1195165"/>
            <a:ext cx="3029391" cy="4923912"/>
          </a:xfrm>
          <a:prstGeom prst="rect">
            <a:avLst/>
          </a:prstGeom>
          <a:noFill/>
          <a:ln w="9525">
            <a:solidFill>
              <a:srgbClr val="DDDDDD"/>
            </a:solidFill>
            <a:miter lim="800000"/>
            <a:headEnd/>
            <a:tailEnd/>
          </a:ln>
          <a:extLst>
            <a:ext uri="{909E8E84-426E-40DD-AFC4-6F175D3DCCD1}">
              <a14:hiddenFill xmlns:a14="http://schemas.microsoft.com/office/drawing/2010/main">
                <a:solidFill>
                  <a:srgbClr val="FFFFFF"/>
                </a:solidFill>
              </a14:hiddenFill>
            </a:ext>
          </a:extLst>
        </p:spPr>
      </p:pic>
      <p:pic>
        <p:nvPicPr>
          <p:cNvPr id="25" name="Picture 25" descr="未标题-1">
            <a:extLst>
              <a:ext uri="{FF2B5EF4-FFF2-40B4-BE49-F238E27FC236}">
                <a16:creationId xmlns:a16="http://schemas.microsoft.com/office/drawing/2014/main" id="{4F649187-4856-4C19-869F-55945A3A0916}"/>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16983" y="1215020"/>
            <a:ext cx="2800247" cy="4946932"/>
          </a:xfrm>
          <a:prstGeom prst="rect">
            <a:avLst/>
          </a:prstGeom>
          <a:noFill/>
          <a:ln w="9525">
            <a:solidFill>
              <a:srgbClr val="DDDDDD"/>
            </a:solidFill>
            <a:miter lim="800000"/>
            <a:headEnd/>
            <a:tailEnd/>
          </a:ln>
          <a:extLst>
            <a:ext uri="{909E8E84-426E-40DD-AFC4-6F175D3DCCD1}">
              <a14:hiddenFill xmlns:a14="http://schemas.microsoft.com/office/drawing/2010/main">
                <a:solidFill>
                  <a:srgbClr val="FFFFFF"/>
                </a:solidFill>
              </a14:hiddenFill>
            </a:ext>
          </a:extLst>
        </p:spPr>
      </p:pic>
      <p:sp>
        <p:nvSpPr>
          <p:cNvPr id="26" name="矩形 25">
            <a:extLst>
              <a:ext uri="{FF2B5EF4-FFF2-40B4-BE49-F238E27FC236}">
                <a16:creationId xmlns:a16="http://schemas.microsoft.com/office/drawing/2014/main" id="{37DE1121-9DF5-47EF-8EC4-DF6815702D48}"/>
              </a:ext>
            </a:extLst>
          </p:cNvPr>
          <p:cNvSpPr/>
          <p:nvPr/>
        </p:nvSpPr>
        <p:spPr>
          <a:xfrm>
            <a:off x="6628522" y="1195165"/>
            <a:ext cx="5050966" cy="4923912"/>
          </a:xfrm>
          <a:prstGeom prst="rect">
            <a:avLst/>
          </a:prstGeom>
          <a:gradFill>
            <a:gsLst>
              <a:gs pos="0">
                <a:srgbClr val="39B0B9"/>
              </a:gs>
              <a:gs pos="100000">
                <a:srgbClr val="89CA87"/>
              </a:gs>
            </a:gsLst>
          </a:gradFill>
        </p:spPr>
        <p:style>
          <a:lnRef idx="0">
            <a:schemeClr val="accent2"/>
          </a:lnRef>
          <a:fillRef idx="3">
            <a:schemeClr val="accent2"/>
          </a:fillRef>
          <a:effectRef idx="3">
            <a:schemeClr val="accent2"/>
          </a:effectRef>
          <a:fontRef idx="minor">
            <a:schemeClr val="lt1"/>
          </a:fontRef>
        </p:style>
        <p:txBody>
          <a:bodyPr wrap="square">
            <a:spAutoFit/>
          </a:bodyPr>
          <a:lstStyle/>
          <a:p>
            <a:pPr>
              <a:lnSpc>
                <a:spcPct val="200000"/>
              </a:lnSpc>
              <a:defRPr/>
            </a:pPr>
            <a:r>
              <a:rPr lang="zh-CN" altLang="en-US" sz="2000" dirty="0">
                <a:latin typeface="微软雅黑" panose="020B0503020204020204" pitchFamily="34" charset="-122"/>
                <a:ea typeface="微软雅黑" panose="020B0503020204020204" pitchFamily="34" charset="-122"/>
              </a:rPr>
              <a:t>      左图为两个销售相同商品的店铺对比图，前者将商品包装在纸箱中，橱窗中展示的图片很难看清楚想要销售的商品，也没有对店铺进行装修和美化，而后者将商品具体的使用效果图放在橱窗中展示出来，并利用图形、广告画等元素对首页进行了装修，其品质感更强，也更容易被接受，为店铺增添了信任度和关注度。</a:t>
            </a:r>
            <a:endParaRPr lang="zh-CN" altLang="zh-CN" sz="2000"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205770624"/>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fade">
                                      <p:cBhvr>
                                        <p:cTn id="7" dur="500"/>
                                        <p:tgtEl>
                                          <p:spTgt spid="25"/>
                                        </p:tgtEl>
                                      </p:cBhvr>
                                    </p:animEffect>
                                  </p:childTnLst>
                                </p:cTn>
                              </p:par>
                              <p:par>
                                <p:cTn id="8" presetID="10" presetClass="entr" presetSubtype="0" fill="hold" nodeType="withEffect">
                                  <p:stCondLst>
                                    <p:cond delay="0"/>
                                  </p:stCondLst>
                                  <p:childTnLst>
                                    <p:set>
                                      <p:cBhvr>
                                        <p:cTn id="9" dur="1" fill="hold">
                                          <p:stCondLst>
                                            <p:cond delay="0"/>
                                          </p:stCondLst>
                                        </p:cTn>
                                        <p:tgtEl>
                                          <p:spTgt spid="20"/>
                                        </p:tgtEl>
                                        <p:attrNameLst>
                                          <p:attrName>style.visibility</p:attrName>
                                        </p:attrNameLst>
                                      </p:cBhvr>
                                      <p:to>
                                        <p:strVal val="visible"/>
                                      </p:to>
                                    </p:set>
                                    <p:animEffect transition="in" filter="fade">
                                      <p:cBhvr>
                                        <p:cTn id="10" dur="500"/>
                                        <p:tgtEl>
                                          <p:spTgt spid="20"/>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26"/>
                                        </p:tgtEl>
                                        <p:attrNameLst>
                                          <p:attrName>style.visibility</p:attrName>
                                        </p:attrNameLst>
                                      </p:cBhvr>
                                      <p:to>
                                        <p:strVal val="visible"/>
                                      </p:to>
                                    </p:set>
                                    <p:animEffect transition="in" filter="fade">
                                      <p:cBhvr>
                                        <p:cTn id="15"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组合 14">
            <a:extLst>
              <a:ext uri="{FF2B5EF4-FFF2-40B4-BE49-F238E27FC236}">
                <a16:creationId xmlns:a16="http://schemas.microsoft.com/office/drawing/2014/main" id="{D7DF2D83-34CE-4B6C-A1EF-E37BFE7EE255}"/>
              </a:ext>
            </a:extLst>
          </p:cNvPr>
          <p:cNvGrpSpPr/>
          <p:nvPr/>
        </p:nvGrpSpPr>
        <p:grpSpPr>
          <a:xfrm>
            <a:off x="0" y="0"/>
            <a:ext cx="12201793" cy="6858000"/>
            <a:chOff x="-4" y="0"/>
            <a:chExt cx="12201793" cy="6858000"/>
          </a:xfrm>
        </p:grpSpPr>
        <p:sp>
          <p:nvSpPr>
            <p:cNvPr id="21" name="直角三角形 20">
              <a:extLst>
                <a:ext uri="{FF2B5EF4-FFF2-40B4-BE49-F238E27FC236}">
                  <a16:creationId xmlns:a16="http://schemas.microsoft.com/office/drawing/2014/main" id="{7928C8B9-B129-4DBE-B10F-D4B35548FD5A}"/>
                </a:ext>
              </a:extLst>
            </p:cNvPr>
            <p:cNvSpPr/>
            <p:nvPr/>
          </p:nvSpPr>
          <p:spPr>
            <a:xfrm rot="5400000">
              <a:off x="1588432" y="-1588436"/>
              <a:ext cx="1155700" cy="4332571"/>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iekie jianheiti" panose="020F0502020204030204"/>
                <a:cs typeface="+mn-ea"/>
                <a:sym typeface="+mn-lt"/>
              </a:endParaRPr>
            </a:p>
          </p:txBody>
        </p:sp>
        <p:sp>
          <p:nvSpPr>
            <p:cNvPr id="22" name="直角三角形 21">
              <a:extLst>
                <a:ext uri="{FF2B5EF4-FFF2-40B4-BE49-F238E27FC236}">
                  <a16:creationId xmlns:a16="http://schemas.microsoft.com/office/drawing/2014/main" id="{B2CEA6D7-D8D7-40A8-B70A-AB30E86EF4A0}"/>
                </a:ext>
              </a:extLst>
            </p:cNvPr>
            <p:cNvSpPr/>
            <p:nvPr/>
          </p:nvSpPr>
          <p:spPr>
            <a:xfrm rot="5400000">
              <a:off x="197277" y="-197278"/>
              <a:ext cx="1155704" cy="1550259"/>
            </a:xfrm>
            <a:prstGeom prst="rtTriangle">
              <a:avLst/>
            </a:prstGeom>
            <a:gradFill>
              <a:gsLst>
                <a:gs pos="100000">
                  <a:schemeClr val="accent1">
                    <a:alpha val="83000"/>
                  </a:schemeClr>
                </a:gs>
                <a:gs pos="0">
                  <a:schemeClr val="accent2"/>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FFFFF"/>
                </a:solidFill>
                <a:effectLst/>
                <a:uLnTx/>
                <a:uFillTx/>
                <a:latin typeface="iekie jianheiti" panose="020F0502020204030204"/>
                <a:cs typeface="+mn-ea"/>
                <a:sym typeface="+mn-lt"/>
              </a:endParaRPr>
            </a:p>
          </p:txBody>
        </p:sp>
        <p:sp>
          <p:nvSpPr>
            <p:cNvPr id="23" name="直角三角形 22">
              <a:extLst>
                <a:ext uri="{FF2B5EF4-FFF2-40B4-BE49-F238E27FC236}">
                  <a16:creationId xmlns:a16="http://schemas.microsoft.com/office/drawing/2014/main" id="{B3F88842-3827-4434-AA7B-F7E6B6C90AE2}"/>
                </a:ext>
              </a:extLst>
            </p:cNvPr>
            <p:cNvSpPr/>
            <p:nvPr/>
          </p:nvSpPr>
          <p:spPr>
            <a:xfrm rot="16200000">
              <a:off x="10401570" y="5067570"/>
              <a:ext cx="1031966" cy="2548894"/>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iekie jianheiti" panose="020F0502020204030204"/>
                <a:cs typeface="+mn-ea"/>
                <a:sym typeface="+mn-lt"/>
              </a:endParaRPr>
            </a:p>
          </p:txBody>
        </p:sp>
        <p:sp>
          <p:nvSpPr>
            <p:cNvPr id="24" name="直角三角形 23">
              <a:extLst>
                <a:ext uri="{FF2B5EF4-FFF2-40B4-BE49-F238E27FC236}">
                  <a16:creationId xmlns:a16="http://schemas.microsoft.com/office/drawing/2014/main" id="{85D6D55B-6A40-46EB-869F-0F8B78672B97}"/>
                </a:ext>
              </a:extLst>
            </p:cNvPr>
            <p:cNvSpPr/>
            <p:nvPr/>
          </p:nvSpPr>
          <p:spPr>
            <a:xfrm rot="16200000">
              <a:off x="11287389" y="5943599"/>
              <a:ext cx="914400" cy="914400"/>
            </a:xfrm>
            <a:prstGeom prst="rtTriangle">
              <a:avLst/>
            </a:prstGeom>
            <a:gradFill>
              <a:gsLst>
                <a:gs pos="100000">
                  <a:schemeClr val="accent1">
                    <a:alpha val="83000"/>
                  </a:schemeClr>
                </a:gs>
                <a:gs pos="0">
                  <a:schemeClr val="accent2"/>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iekie jianheiti" panose="020F0502020204030204"/>
                <a:cs typeface="+mn-ea"/>
                <a:sym typeface="+mn-lt"/>
              </a:endParaRPr>
            </a:p>
          </p:txBody>
        </p:sp>
      </p:grpSp>
      <p:grpSp>
        <p:nvGrpSpPr>
          <p:cNvPr id="28" name="组合 27"/>
          <p:cNvGrpSpPr/>
          <p:nvPr/>
        </p:nvGrpSpPr>
        <p:grpSpPr>
          <a:xfrm>
            <a:off x="760003" y="1314249"/>
            <a:ext cx="1879378" cy="507831"/>
            <a:chOff x="1643195" y="2076831"/>
            <a:chExt cx="1879378" cy="507831"/>
          </a:xfrm>
        </p:grpSpPr>
        <p:sp>
          <p:nvSpPr>
            <p:cNvPr id="26" name="圆角矩形 25"/>
            <p:cNvSpPr/>
            <p:nvPr/>
          </p:nvSpPr>
          <p:spPr>
            <a:xfrm>
              <a:off x="1643195" y="2076831"/>
              <a:ext cx="1879378" cy="507831"/>
            </a:xfrm>
            <a:prstGeom prst="roundRect">
              <a:avLst>
                <a:gd name="adj" fmla="val 19674"/>
              </a:avLst>
            </a:prstGeom>
            <a:gradFill>
              <a:gsLst>
                <a:gs pos="99000">
                  <a:srgbClr val="89CA7D"/>
                </a:gs>
                <a:gs pos="0">
                  <a:srgbClr val="0B9FAE"/>
                </a:gs>
              </a:gsLst>
              <a:lin ang="0" scaled="1"/>
            </a:gra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iekie jianheiti" panose="020F0502020204030204"/>
                <a:cs typeface="+mn-cs"/>
              </a:endParaRPr>
            </a:p>
          </p:txBody>
        </p:sp>
        <p:sp>
          <p:nvSpPr>
            <p:cNvPr id="27" name="文本框 26"/>
            <p:cNvSpPr txBox="1"/>
            <p:nvPr/>
          </p:nvSpPr>
          <p:spPr>
            <a:xfrm>
              <a:off x="1721110" y="2130691"/>
              <a:ext cx="1723549" cy="400110"/>
            </a:xfrm>
            <a:prstGeom prst="rect">
              <a:avLst/>
            </a:prstGeom>
            <a:noFill/>
          </p:spPr>
          <p:txBody>
            <a:bodyPr wrap="none" rtlCol="0">
              <a:spAutoFit/>
            </a:bodyPr>
            <a:lstStyle/>
            <a:p>
              <a:pPr lvl="0" algn="ctr"/>
              <a:r>
                <a:rPr lang="zh-CN" altLang="en-US" sz="2000" b="1" dirty="0">
                  <a:solidFill>
                    <a:srgbClr val="FFFFFF"/>
                  </a:solidFill>
                  <a:latin typeface="微软雅黑" panose="020B0503020204020204" pitchFamily="34" charset="-122"/>
                  <a:ea typeface="微软雅黑" panose="020B0503020204020204" pitchFamily="34" charset="-122"/>
                </a:rPr>
                <a:t>网店装修过程</a:t>
              </a:r>
            </a:p>
          </p:txBody>
        </p:sp>
      </p:grpSp>
      <p:pic>
        <p:nvPicPr>
          <p:cNvPr id="30" name="图片 29" descr="logo"/>
          <p:cNvPicPr>
            <a:picLocks noChangeAspect="1"/>
          </p:cNvPicPr>
          <p:nvPr/>
        </p:nvPicPr>
        <p:blipFill>
          <a:blip r:embed="rId3"/>
          <a:stretch>
            <a:fillRect/>
          </a:stretch>
        </p:blipFill>
        <p:spPr>
          <a:xfrm>
            <a:off x="235515" y="6161956"/>
            <a:ext cx="3114673" cy="503799"/>
          </a:xfrm>
          <a:prstGeom prst="rect">
            <a:avLst/>
          </a:prstGeom>
        </p:spPr>
      </p:pic>
      <p:sp>
        <p:nvSpPr>
          <p:cNvPr id="19" name="矩形 18">
            <a:extLst>
              <a:ext uri="{FF2B5EF4-FFF2-40B4-BE49-F238E27FC236}">
                <a16:creationId xmlns:a16="http://schemas.microsoft.com/office/drawing/2014/main" id="{C791BADF-D579-455A-BDE5-E44033CA5316}"/>
              </a:ext>
            </a:extLst>
          </p:cNvPr>
          <p:cNvSpPr/>
          <p:nvPr/>
        </p:nvSpPr>
        <p:spPr>
          <a:xfrm>
            <a:off x="7963593" y="285461"/>
            <a:ext cx="3715895" cy="584775"/>
          </a:xfrm>
          <a:prstGeom prst="rect">
            <a:avLst/>
          </a:prstGeom>
        </p:spPr>
        <p:txBody>
          <a:bodyPr wrap="square">
            <a:spAutoFit/>
          </a:bodyPr>
          <a:lstStyle/>
          <a:p>
            <a:pPr lvl="0" algn="dist">
              <a:defRPr/>
            </a:pPr>
            <a:r>
              <a:rPr lang="zh-CN" altLang="en-US" sz="3200" b="1" kern="100" dirty="0" smtClean="0">
                <a:solidFill>
                  <a:srgbClr val="000000">
                    <a:lumMod val="75000"/>
                    <a:lumOff val="25000"/>
                  </a:srgbClr>
                </a:solidFill>
                <a:latin typeface="微软雅黑" panose="020B0503020204020204" pitchFamily="34" charset="-122"/>
                <a:ea typeface="微软雅黑" panose="020B0503020204020204" pitchFamily="34" charset="-122"/>
                <a:cs typeface="Times New Roman" panose="02020603050405020304" pitchFamily="18" charset="0"/>
                <a:sym typeface="zihun59hao-chuangcuhei" panose="00000500000000000000" pitchFamily="2" charset="-122"/>
              </a:rPr>
              <a:t>网店美工装修步骤</a:t>
            </a:r>
            <a:endParaRPr kumimoji="0" lang="zh-CN" altLang="en-US" sz="3200" b="1" i="0" u="none" strike="noStrike" kern="100" cap="none" spc="0" normalizeH="0" baseline="0" noProof="0" dirty="0">
              <a:ln>
                <a:noFill/>
              </a:ln>
              <a:solidFill>
                <a:srgbClr val="000000">
                  <a:lumMod val="75000"/>
                  <a:lumOff val="25000"/>
                </a:srgbClr>
              </a:solidFill>
              <a:effectLst/>
              <a:uLnTx/>
              <a:uFillTx/>
              <a:latin typeface="微软雅黑" panose="020B0503020204020204" pitchFamily="34" charset="-122"/>
              <a:ea typeface="微软雅黑" panose="020B0503020204020204" pitchFamily="34" charset="-122"/>
              <a:cs typeface="Times New Roman" panose="02020603050405020304" pitchFamily="18" charset="0"/>
              <a:sym typeface="zihun59hao-chuangcuhei" panose="00000500000000000000" pitchFamily="2" charset="-122"/>
            </a:endParaRPr>
          </a:p>
        </p:txBody>
      </p:sp>
      <p:grpSp>
        <p:nvGrpSpPr>
          <p:cNvPr id="20" name="组合 19">
            <a:extLst>
              <a:ext uri="{FF2B5EF4-FFF2-40B4-BE49-F238E27FC236}">
                <a16:creationId xmlns:a16="http://schemas.microsoft.com/office/drawing/2014/main" id="{27E956F5-25E7-4BAB-85C4-C1718B058EBC}"/>
              </a:ext>
            </a:extLst>
          </p:cNvPr>
          <p:cNvGrpSpPr/>
          <p:nvPr/>
        </p:nvGrpSpPr>
        <p:grpSpPr>
          <a:xfrm>
            <a:off x="11754118" y="331642"/>
            <a:ext cx="247382" cy="492413"/>
            <a:chOff x="11754118" y="285461"/>
            <a:chExt cx="247382" cy="492413"/>
          </a:xfrm>
        </p:grpSpPr>
        <p:cxnSp>
          <p:nvCxnSpPr>
            <p:cNvPr id="25" name="直接连接符 24">
              <a:extLst>
                <a:ext uri="{FF2B5EF4-FFF2-40B4-BE49-F238E27FC236}">
                  <a16:creationId xmlns:a16="http://schemas.microsoft.com/office/drawing/2014/main" id="{3946112B-944C-493D-9116-20090C5E1333}"/>
                </a:ext>
              </a:extLst>
            </p:cNvPr>
            <p:cNvCxnSpPr/>
            <p:nvPr/>
          </p:nvCxnSpPr>
          <p:spPr>
            <a:xfrm>
              <a:off x="12001500" y="285461"/>
              <a:ext cx="0" cy="492413"/>
            </a:xfrm>
            <a:prstGeom prst="line">
              <a:avLst/>
            </a:prstGeom>
            <a:ln w="63500"/>
          </p:spPr>
          <p:style>
            <a:lnRef idx="1">
              <a:schemeClr val="accent1"/>
            </a:lnRef>
            <a:fillRef idx="0">
              <a:schemeClr val="accent1"/>
            </a:fillRef>
            <a:effectRef idx="0">
              <a:schemeClr val="accent1"/>
            </a:effectRef>
            <a:fontRef idx="minor">
              <a:schemeClr val="tx1"/>
            </a:fontRef>
          </p:style>
        </p:cxnSp>
        <p:cxnSp>
          <p:nvCxnSpPr>
            <p:cNvPr id="29" name="直接连接符 28">
              <a:extLst>
                <a:ext uri="{FF2B5EF4-FFF2-40B4-BE49-F238E27FC236}">
                  <a16:creationId xmlns:a16="http://schemas.microsoft.com/office/drawing/2014/main" id="{CB768E43-EC2E-4AFB-BEE5-42CE4804316D}"/>
                </a:ext>
              </a:extLst>
            </p:cNvPr>
            <p:cNvCxnSpPr/>
            <p:nvPr/>
          </p:nvCxnSpPr>
          <p:spPr>
            <a:xfrm>
              <a:off x="11877809" y="285461"/>
              <a:ext cx="0" cy="492413"/>
            </a:xfrm>
            <a:prstGeom prst="line">
              <a:avLst/>
            </a:prstGeom>
            <a:ln w="63500">
              <a:solidFill>
                <a:srgbClr val="76C4A5"/>
              </a:solidFill>
            </a:ln>
          </p:spPr>
          <p:style>
            <a:lnRef idx="1">
              <a:schemeClr val="accent1"/>
            </a:lnRef>
            <a:fillRef idx="0">
              <a:schemeClr val="accent1"/>
            </a:fillRef>
            <a:effectRef idx="0">
              <a:schemeClr val="accent1"/>
            </a:effectRef>
            <a:fontRef idx="minor">
              <a:schemeClr val="tx1"/>
            </a:fontRef>
          </p:style>
        </p:cxnSp>
        <p:cxnSp>
          <p:nvCxnSpPr>
            <p:cNvPr id="31" name="直接连接符 30">
              <a:extLst>
                <a:ext uri="{FF2B5EF4-FFF2-40B4-BE49-F238E27FC236}">
                  <a16:creationId xmlns:a16="http://schemas.microsoft.com/office/drawing/2014/main" id="{438199A3-F772-4069-8654-64F52DF63621}"/>
                </a:ext>
              </a:extLst>
            </p:cNvPr>
            <p:cNvCxnSpPr/>
            <p:nvPr/>
          </p:nvCxnSpPr>
          <p:spPr>
            <a:xfrm>
              <a:off x="11754118" y="285461"/>
              <a:ext cx="0" cy="492413"/>
            </a:xfrm>
            <a:prstGeom prst="line">
              <a:avLst/>
            </a:prstGeom>
            <a:ln w="63500">
              <a:solidFill>
                <a:srgbClr val="89CA7F"/>
              </a:solidFill>
            </a:ln>
          </p:spPr>
          <p:style>
            <a:lnRef idx="1">
              <a:schemeClr val="accent1"/>
            </a:lnRef>
            <a:fillRef idx="0">
              <a:schemeClr val="accent1"/>
            </a:fillRef>
            <a:effectRef idx="0">
              <a:schemeClr val="accent1"/>
            </a:effectRef>
            <a:fontRef idx="minor">
              <a:schemeClr val="tx1"/>
            </a:fontRef>
          </p:style>
        </p:cxnSp>
      </p:grpSp>
      <p:grpSp>
        <p:nvGrpSpPr>
          <p:cNvPr id="32" name="组合 31">
            <a:extLst>
              <a:ext uri="{FF2B5EF4-FFF2-40B4-BE49-F238E27FC236}">
                <a16:creationId xmlns:a16="http://schemas.microsoft.com/office/drawing/2014/main" id="{1C01DE7F-F62C-4895-B77B-5A57A7D4AB38}"/>
              </a:ext>
            </a:extLst>
          </p:cNvPr>
          <p:cNvGrpSpPr/>
          <p:nvPr/>
        </p:nvGrpSpPr>
        <p:grpSpPr>
          <a:xfrm>
            <a:off x="1679369" y="1875940"/>
            <a:ext cx="6089400" cy="3762374"/>
            <a:chOff x="1660319" y="1647777"/>
            <a:chExt cx="6089400" cy="3762374"/>
          </a:xfrm>
        </p:grpSpPr>
        <p:grpSp>
          <p:nvGrpSpPr>
            <p:cNvPr id="34" name="Group 36">
              <a:extLst>
                <a:ext uri="{FF2B5EF4-FFF2-40B4-BE49-F238E27FC236}">
                  <a16:creationId xmlns:a16="http://schemas.microsoft.com/office/drawing/2014/main" id="{F99A1672-8380-4190-8237-75DC73104F0A}"/>
                </a:ext>
              </a:extLst>
            </p:cNvPr>
            <p:cNvGrpSpPr/>
            <p:nvPr/>
          </p:nvGrpSpPr>
          <p:grpSpPr>
            <a:xfrm>
              <a:off x="4066504" y="1647777"/>
              <a:ext cx="3683215" cy="3762374"/>
              <a:chOff x="3967624" y="1176338"/>
              <a:chExt cx="4084176" cy="4171950"/>
            </a:xfrm>
          </p:grpSpPr>
          <p:grpSp>
            <p:nvGrpSpPr>
              <p:cNvPr id="40" name="Group 37">
                <a:extLst>
                  <a:ext uri="{FF2B5EF4-FFF2-40B4-BE49-F238E27FC236}">
                    <a16:creationId xmlns:a16="http://schemas.microsoft.com/office/drawing/2014/main" id="{BEAF62B8-C0DD-43D5-84FC-03329D05707F}"/>
                  </a:ext>
                </a:extLst>
              </p:cNvPr>
              <p:cNvGrpSpPr/>
              <p:nvPr/>
            </p:nvGrpSpPr>
            <p:grpSpPr>
              <a:xfrm>
                <a:off x="4213224" y="1176338"/>
                <a:ext cx="3838576" cy="4171950"/>
                <a:chOff x="4213224" y="1176338"/>
                <a:chExt cx="3838576" cy="4171950"/>
              </a:xfrm>
            </p:grpSpPr>
            <p:sp>
              <p:nvSpPr>
                <p:cNvPr id="54" name="Freeform: Shape 51">
                  <a:extLst>
                    <a:ext uri="{FF2B5EF4-FFF2-40B4-BE49-F238E27FC236}">
                      <a16:creationId xmlns:a16="http://schemas.microsoft.com/office/drawing/2014/main" id="{29BFC5D2-7F01-4338-A5B1-B9BC33BC0745}"/>
                    </a:ext>
                  </a:extLst>
                </p:cNvPr>
                <p:cNvSpPr/>
                <p:nvPr/>
              </p:nvSpPr>
              <p:spPr>
                <a:xfrm>
                  <a:off x="4213224" y="1509712"/>
                  <a:ext cx="3838576" cy="3838576"/>
                </a:xfrm>
                <a:custGeom>
                  <a:avLst/>
                  <a:gdLst>
                    <a:gd name="connsiteX0" fmla="*/ 1919288 w 3838576"/>
                    <a:gd name="connsiteY0" fmla="*/ 0 h 3838576"/>
                    <a:gd name="connsiteX1" fmla="*/ 3838576 w 3838576"/>
                    <a:gd name="connsiteY1" fmla="*/ 1919288 h 3838576"/>
                    <a:gd name="connsiteX2" fmla="*/ 1919288 w 3838576"/>
                    <a:gd name="connsiteY2" fmla="*/ 3838576 h 3838576"/>
                    <a:gd name="connsiteX3" fmla="*/ 0 w 3838576"/>
                    <a:gd name="connsiteY3" fmla="*/ 1919288 h 3838576"/>
                    <a:gd name="connsiteX4" fmla="*/ 959644 w 3838576"/>
                    <a:gd name="connsiteY4" fmla="*/ 1919288 h 3838576"/>
                    <a:gd name="connsiteX5" fmla="*/ 1919288 w 3838576"/>
                    <a:gd name="connsiteY5" fmla="*/ 2878932 h 3838576"/>
                    <a:gd name="connsiteX6" fmla="*/ 2878932 w 3838576"/>
                    <a:gd name="connsiteY6" fmla="*/ 1919288 h 3838576"/>
                    <a:gd name="connsiteX7" fmla="*/ 1919288 w 3838576"/>
                    <a:gd name="connsiteY7" fmla="*/ 959644 h 3838576"/>
                    <a:gd name="connsiteX8" fmla="*/ 1919288 w 3838576"/>
                    <a:gd name="connsiteY8" fmla="*/ 0 h 38385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38576" h="3838576">
                      <a:moveTo>
                        <a:pt x="1919288" y="0"/>
                      </a:moveTo>
                      <a:cubicBezTo>
                        <a:pt x="2979281" y="0"/>
                        <a:pt x="3838576" y="859295"/>
                        <a:pt x="3838576" y="1919288"/>
                      </a:cubicBezTo>
                      <a:cubicBezTo>
                        <a:pt x="3838576" y="2979281"/>
                        <a:pt x="2979281" y="3838576"/>
                        <a:pt x="1919288" y="3838576"/>
                      </a:cubicBezTo>
                      <a:cubicBezTo>
                        <a:pt x="859295" y="3838576"/>
                        <a:pt x="0" y="2979281"/>
                        <a:pt x="0" y="1919288"/>
                      </a:cubicBezTo>
                      <a:lnTo>
                        <a:pt x="959644" y="1919288"/>
                      </a:lnTo>
                      <a:cubicBezTo>
                        <a:pt x="959644" y="2449285"/>
                        <a:pt x="1389291" y="2878932"/>
                        <a:pt x="1919288" y="2878932"/>
                      </a:cubicBezTo>
                      <a:cubicBezTo>
                        <a:pt x="2449285" y="2878932"/>
                        <a:pt x="2878932" y="2449285"/>
                        <a:pt x="2878932" y="1919288"/>
                      </a:cubicBezTo>
                      <a:cubicBezTo>
                        <a:pt x="2878932" y="1389291"/>
                        <a:pt x="2449285" y="959644"/>
                        <a:pt x="1919288" y="959644"/>
                      </a:cubicBezTo>
                      <a:lnTo>
                        <a:pt x="1919288" y="0"/>
                      </a:lnTo>
                      <a:close/>
                    </a:path>
                  </a:pathLst>
                </a:custGeom>
                <a:solidFill>
                  <a:srgbClr val="39B0B9"/>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2000">
                    <a:solidFill>
                      <a:srgbClr val="39B0B9"/>
                    </a:solidFill>
                    <a:latin typeface="微软雅黑" panose="020B0503020204020204" pitchFamily="34" charset="-122"/>
                    <a:ea typeface="微软雅黑" panose="020B0503020204020204" pitchFamily="34" charset="-122"/>
                  </a:endParaRPr>
                </a:p>
              </p:txBody>
            </p:sp>
            <p:sp>
              <p:nvSpPr>
                <p:cNvPr id="55" name="Isosceles Triangle 52">
                  <a:extLst>
                    <a:ext uri="{FF2B5EF4-FFF2-40B4-BE49-F238E27FC236}">
                      <a16:creationId xmlns:a16="http://schemas.microsoft.com/office/drawing/2014/main" id="{FDF4C6D5-0273-4ECC-BF44-606F1293CD6C}"/>
                    </a:ext>
                  </a:extLst>
                </p:cNvPr>
                <p:cNvSpPr/>
                <p:nvPr/>
              </p:nvSpPr>
              <p:spPr>
                <a:xfrm rot="16200000">
                  <a:off x="5028161" y="1691234"/>
                  <a:ext cx="1619250" cy="589457"/>
                </a:xfrm>
                <a:prstGeom prst="triangle">
                  <a:avLst/>
                </a:prstGeom>
                <a:solidFill>
                  <a:srgbClr val="39B0B9"/>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2000">
                    <a:solidFill>
                      <a:srgbClr val="39B0B9"/>
                    </a:solidFill>
                    <a:latin typeface="微软雅黑" panose="020B0503020204020204" pitchFamily="34" charset="-122"/>
                    <a:ea typeface="微软雅黑" panose="020B0503020204020204" pitchFamily="34" charset="-122"/>
                  </a:endParaRPr>
                </a:p>
              </p:txBody>
            </p:sp>
          </p:grpSp>
          <p:grpSp>
            <p:nvGrpSpPr>
              <p:cNvPr id="41" name="Group 38">
                <a:extLst>
                  <a:ext uri="{FF2B5EF4-FFF2-40B4-BE49-F238E27FC236}">
                    <a16:creationId xmlns:a16="http://schemas.microsoft.com/office/drawing/2014/main" id="{F6FCBCA7-2CEE-4EA9-B864-719210143B27}"/>
                  </a:ext>
                </a:extLst>
              </p:cNvPr>
              <p:cNvGrpSpPr/>
              <p:nvPr/>
            </p:nvGrpSpPr>
            <p:grpSpPr>
              <a:xfrm>
                <a:off x="3967624" y="2001662"/>
                <a:ext cx="1427338" cy="1427338"/>
                <a:chOff x="3967624" y="2001662"/>
                <a:chExt cx="1427338" cy="1427338"/>
              </a:xfrm>
            </p:grpSpPr>
            <p:sp>
              <p:nvSpPr>
                <p:cNvPr id="52" name="Rectangle: Rounded Corners 49">
                  <a:extLst>
                    <a:ext uri="{FF2B5EF4-FFF2-40B4-BE49-F238E27FC236}">
                      <a16:creationId xmlns:a16="http://schemas.microsoft.com/office/drawing/2014/main" id="{3ED466C7-9D9B-4DCF-A5C2-583A2285249F}"/>
                    </a:ext>
                  </a:extLst>
                </p:cNvPr>
                <p:cNvSpPr/>
                <p:nvPr/>
              </p:nvSpPr>
              <p:spPr>
                <a:xfrm>
                  <a:off x="3967624" y="2001662"/>
                  <a:ext cx="1427338" cy="1427338"/>
                </a:xfrm>
                <a:prstGeom prst="roundRect">
                  <a:avLst/>
                </a:prstGeom>
                <a:solidFill>
                  <a:schemeClr val="bg1">
                    <a:lumMod val="75000"/>
                  </a:schemeClr>
                </a:solidFill>
                <a:ln w="76200">
                  <a:solidFill>
                    <a:schemeClr val="tx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2000">
                    <a:solidFill>
                      <a:srgbClr val="39B0B9"/>
                    </a:solidFill>
                    <a:latin typeface="微软雅黑" panose="020B0503020204020204" pitchFamily="34" charset="-122"/>
                    <a:ea typeface="微软雅黑" panose="020B0503020204020204" pitchFamily="34" charset="-122"/>
                  </a:endParaRPr>
                </a:p>
              </p:txBody>
            </p:sp>
            <p:sp>
              <p:nvSpPr>
                <p:cNvPr id="53" name="Rectangle: Rounded Corners 50">
                  <a:extLst>
                    <a:ext uri="{FF2B5EF4-FFF2-40B4-BE49-F238E27FC236}">
                      <a16:creationId xmlns:a16="http://schemas.microsoft.com/office/drawing/2014/main" id="{AEB6178C-A5F6-406F-8E3F-E5C62EDA36E3}"/>
                    </a:ext>
                  </a:extLst>
                </p:cNvPr>
                <p:cNvSpPr/>
                <p:nvPr/>
              </p:nvSpPr>
              <p:spPr>
                <a:xfrm>
                  <a:off x="4056523" y="2090562"/>
                  <a:ext cx="1249538" cy="1249538"/>
                </a:xfrm>
                <a:prstGeom prst="roundRect">
                  <a:avLst/>
                </a:prstGeom>
                <a:solidFill>
                  <a:schemeClr val="bg1"/>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2000">
                    <a:solidFill>
                      <a:srgbClr val="39B0B9"/>
                    </a:solidFill>
                    <a:latin typeface="微软雅黑" panose="020B0503020204020204" pitchFamily="34" charset="-122"/>
                    <a:ea typeface="微软雅黑" panose="020B0503020204020204" pitchFamily="34" charset="-122"/>
                  </a:endParaRPr>
                </a:p>
              </p:txBody>
            </p:sp>
          </p:grpSp>
          <p:sp>
            <p:nvSpPr>
              <p:cNvPr id="42" name="Oval 39">
                <a:extLst>
                  <a:ext uri="{FF2B5EF4-FFF2-40B4-BE49-F238E27FC236}">
                    <a16:creationId xmlns:a16="http://schemas.microsoft.com/office/drawing/2014/main" id="{159E8460-50F7-47D3-8CC8-A94E6FA2341D}"/>
                  </a:ext>
                </a:extLst>
              </p:cNvPr>
              <p:cNvSpPr/>
              <p:nvPr/>
            </p:nvSpPr>
            <p:spPr>
              <a:xfrm>
                <a:off x="6590985" y="1843513"/>
                <a:ext cx="705026" cy="705026"/>
              </a:xfrm>
              <a:prstGeom prst="ellipse">
                <a:avLst/>
              </a:prstGeom>
              <a:solidFill>
                <a:schemeClr val="bg1"/>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2000">
                  <a:solidFill>
                    <a:srgbClr val="39B0B9"/>
                  </a:solidFill>
                  <a:latin typeface="微软雅黑" panose="020B0503020204020204" pitchFamily="34" charset="-122"/>
                  <a:ea typeface="微软雅黑" panose="020B0503020204020204" pitchFamily="34" charset="-122"/>
                </a:endParaRPr>
              </a:p>
            </p:txBody>
          </p:sp>
          <p:sp>
            <p:nvSpPr>
              <p:cNvPr id="43" name="Oval 40">
                <a:extLst>
                  <a:ext uri="{FF2B5EF4-FFF2-40B4-BE49-F238E27FC236}">
                    <a16:creationId xmlns:a16="http://schemas.microsoft.com/office/drawing/2014/main" id="{FA6A2EE3-8E6C-425D-93F0-6E23CFC3CC6D}"/>
                  </a:ext>
                </a:extLst>
              </p:cNvPr>
              <p:cNvSpPr/>
              <p:nvPr/>
            </p:nvSpPr>
            <p:spPr>
              <a:xfrm>
                <a:off x="7220093" y="3076487"/>
                <a:ext cx="705026" cy="705026"/>
              </a:xfrm>
              <a:prstGeom prst="ellipse">
                <a:avLst/>
              </a:prstGeom>
              <a:solidFill>
                <a:schemeClr val="bg1"/>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2000">
                  <a:solidFill>
                    <a:srgbClr val="39B0B9"/>
                  </a:solidFill>
                  <a:latin typeface="微软雅黑" panose="020B0503020204020204" pitchFamily="34" charset="-122"/>
                  <a:ea typeface="微软雅黑" panose="020B0503020204020204" pitchFamily="34" charset="-122"/>
                </a:endParaRPr>
              </a:p>
            </p:txBody>
          </p:sp>
          <p:sp>
            <p:nvSpPr>
              <p:cNvPr id="44" name="Oval 41">
                <a:extLst>
                  <a:ext uri="{FF2B5EF4-FFF2-40B4-BE49-F238E27FC236}">
                    <a16:creationId xmlns:a16="http://schemas.microsoft.com/office/drawing/2014/main" id="{F7DBCF34-6C2D-4B0C-B300-2251E0264125}"/>
                  </a:ext>
                </a:extLst>
              </p:cNvPr>
              <p:cNvSpPr/>
              <p:nvPr/>
            </p:nvSpPr>
            <p:spPr>
              <a:xfrm>
                <a:off x="4422598" y="3539859"/>
                <a:ext cx="705026" cy="705026"/>
              </a:xfrm>
              <a:prstGeom prst="ellipse">
                <a:avLst/>
              </a:prstGeom>
              <a:solidFill>
                <a:schemeClr val="bg1"/>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2000">
                  <a:solidFill>
                    <a:srgbClr val="39B0B9"/>
                  </a:solidFill>
                  <a:latin typeface="微软雅黑" panose="020B0503020204020204" pitchFamily="34" charset="-122"/>
                  <a:ea typeface="微软雅黑" panose="020B0503020204020204" pitchFamily="34" charset="-122"/>
                </a:endParaRPr>
              </a:p>
            </p:txBody>
          </p:sp>
          <p:sp>
            <p:nvSpPr>
              <p:cNvPr id="45" name="Oval 42">
                <a:extLst>
                  <a:ext uri="{FF2B5EF4-FFF2-40B4-BE49-F238E27FC236}">
                    <a16:creationId xmlns:a16="http://schemas.microsoft.com/office/drawing/2014/main" id="{8F3B1672-3807-49AD-AF2C-82554DB3A0DF}"/>
                  </a:ext>
                </a:extLst>
              </p:cNvPr>
              <p:cNvSpPr/>
              <p:nvPr/>
            </p:nvSpPr>
            <p:spPr>
              <a:xfrm>
                <a:off x="5306061" y="4421877"/>
                <a:ext cx="705026" cy="705026"/>
              </a:xfrm>
              <a:prstGeom prst="ellipse">
                <a:avLst/>
              </a:prstGeom>
              <a:solidFill>
                <a:schemeClr val="bg1"/>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2000">
                  <a:solidFill>
                    <a:srgbClr val="39B0B9"/>
                  </a:solidFill>
                  <a:latin typeface="微软雅黑" panose="020B0503020204020204" pitchFamily="34" charset="-122"/>
                  <a:ea typeface="微软雅黑" panose="020B0503020204020204" pitchFamily="34" charset="-122"/>
                </a:endParaRPr>
              </a:p>
            </p:txBody>
          </p:sp>
          <p:sp>
            <p:nvSpPr>
              <p:cNvPr id="46" name="Oval 43">
                <a:extLst>
                  <a:ext uri="{FF2B5EF4-FFF2-40B4-BE49-F238E27FC236}">
                    <a16:creationId xmlns:a16="http://schemas.microsoft.com/office/drawing/2014/main" id="{04CE7D2D-B523-42CF-B910-78617B451804}"/>
                  </a:ext>
                </a:extLst>
              </p:cNvPr>
              <p:cNvSpPr/>
              <p:nvPr/>
            </p:nvSpPr>
            <p:spPr>
              <a:xfrm>
                <a:off x="6678931" y="4212387"/>
                <a:ext cx="705026" cy="705026"/>
              </a:xfrm>
              <a:prstGeom prst="ellipse">
                <a:avLst/>
              </a:prstGeom>
              <a:solidFill>
                <a:schemeClr val="bg1"/>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2000">
                  <a:solidFill>
                    <a:srgbClr val="39B0B9"/>
                  </a:solidFill>
                  <a:latin typeface="微软雅黑" panose="020B0503020204020204" pitchFamily="34" charset="-122"/>
                  <a:ea typeface="微软雅黑" panose="020B0503020204020204" pitchFamily="34" charset="-122"/>
                </a:endParaRPr>
              </a:p>
            </p:txBody>
          </p:sp>
          <p:sp>
            <p:nvSpPr>
              <p:cNvPr id="47" name="Freeform: Shape 44">
                <a:extLst>
                  <a:ext uri="{FF2B5EF4-FFF2-40B4-BE49-F238E27FC236}">
                    <a16:creationId xmlns:a16="http://schemas.microsoft.com/office/drawing/2014/main" id="{65A34B01-225F-4977-8B5E-176B4A935104}"/>
                  </a:ext>
                </a:extLst>
              </p:cNvPr>
              <p:cNvSpPr/>
              <p:nvPr/>
            </p:nvSpPr>
            <p:spPr>
              <a:xfrm>
                <a:off x="6713282" y="2072608"/>
                <a:ext cx="380130" cy="265913"/>
              </a:xfrm>
              <a:custGeom>
                <a:avLst/>
                <a:gdLst>
                  <a:gd name="connsiteX0" fmla="*/ 303212 w 338138"/>
                  <a:gd name="connsiteY0" fmla="*/ 103188 h 236538"/>
                  <a:gd name="connsiteX1" fmla="*/ 303212 w 338138"/>
                  <a:gd name="connsiteY1" fmla="*/ 122238 h 236538"/>
                  <a:gd name="connsiteX2" fmla="*/ 306034 w 338138"/>
                  <a:gd name="connsiteY2" fmla="*/ 122238 h 236538"/>
                  <a:gd name="connsiteX3" fmla="*/ 315912 w 338138"/>
                  <a:gd name="connsiteY3" fmla="*/ 112713 h 236538"/>
                  <a:gd name="connsiteX4" fmla="*/ 306034 w 338138"/>
                  <a:gd name="connsiteY4" fmla="*/ 103188 h 236538"/>
                  <a:gd name="connsiteX5" fmla="*/ 303212 w 338138"/>
                  <a:gd name="connsiteY5" fmla="*/ 103188 h 236538"/>
                  <a:gd name="connsiteX6" fmla="*/ 65087 w 338138"/>
                  <a:gd name="connsiteY6" fmla="*/ 90488 h 236538"/>
                  <a:gd name="connsiteX7" fmla="*/ 61912 w 338138"/>
                  <a:gd name="connsiteY7" fmla="*/ 96838 h 236538"/>
                  <a:gd name="connsiteX8" fmla="*/ 68262 w 338138"/>
                  <a:gd name="connsiteY8" fmla="*/ 96838 h 236538"/>
                  <a:gd name="connsiteX9" fmla="*/ 90487 w 338138"/>
                  <a:gd name="connsiteY9" fmla="*/ 87313 h 236538"/>
                  <a:gd name="connsiteX10" fmla="*/ 90487 w 338138"/>
                  <a:gd name="connsiteY10" fmla="*/ 107951 h 236538"/>
                  <a:gd name="connsiteX11" fmla="*/ 98107 w 338138"/>
                  <a:gd name="connsiteY11" fmla="*/ 107951 h 236538"/>
                  <a:gd name="connsiteX12" fmla="*/ 109537 w 338138"/>
                  <a:gd name="connsiteY12" fmla="*/ 97632 h 236538"/>
                  <a:gd name="connsiteX13" fmla="*/ 98107 w 338138"/>
                  <a:gd name="connsiteY13" fmla="*/ 87313 h 236538"/>
                  <a:gd name="connsiteX14" fmla="*/ 90487 w 338138"/>
                  <a:gd name="connsiteY14" fmla="*/ 87313 h 236538"/>
                  <a:gd name="connsiteX15" fmla="*/ 86677 w 338138"/>
                  <a:gd name="connsiteY15" fmla="*/ 79375 h 236538"/>
                  <a:gd name="connsiteX16" fmla="*/ 98107 w 338138"/>
                  <a:gd name="connsiteY16" fmla="*/ 79375 h 236538"/>
                  <a:gd name="connsiteX17" fmla="*/ 115887 w 338138"/>
                  <a:gd name="connsiteY17" fmla="*/ 97632 h 236538"/>
                  <a:gd name="connsiteX18" fmla="*/ 98107 w 338138"/>
                  <a:gd name="connsiteY18" fmla="*/ 115888 h 236538"/>
                  <a:gd name="connsiteX19" fmla="*/ 86677 w 338138"/>
                  <a:gd name="connsiteY19" fmla="*/ 115888 h 236538"/>
                  <a:gd name="connsiteX20" fmla="*/ 84137 w 338138"/>
                  <a:gd name="connsiteY20" fmla="*/ 113280 h 236538"/>
                  <a:gd name="connsiteX21" fmla="*/ 84137 w 338138"/>
                  <a:gd name="connsiteY21" fmla="*/ 81983 h 236538"/>
                  <a:gd name="connsiteX22" fmla="*/ 86677 w 338138"/>
                  <a:gd name="connsiteY22" fmla="*/ 79375 h 236538"/>
                  <a:gd name="connsiteX23" fmla="*/ 63764 w 338138"/>
                  <a:gd name="connsiteY23" fmla="*/ 79375 h 236538"/>
                  <a:gd name="connsiteX24" fmla="*/ 66410 w 338138"/>
                  <a:gd name="connsiteY24" fmla="*/ 79375 h 236538"/>
                  <a:gd name="connsiteX25" fmla="*/ 69056 w 338138"/>
                  <a:gd name="connsiteY25" fmla="*/ 80727 h 236538"/>
                  <a:gd name="connsiteX26" fmla="*/ 80962 w 338138"/>
                  <a:gd name="connsiteY26" fmla="*/ 113183 h 236538"/>
                  <a:gd name="connsiteX27" fmla="*/ 78316 w 338138"/>
                  <a:gd name="connsiteY27" fmla="*/ 115888 h 236538"/>
                  <a:gd name="connsiteX28" fmla="*/ 75670 w 338138"/>
                  <a:gd name="connsiteY28" fmla="*/ 115888 h 236538"/>
                  <a:gd name="connsiteX29" fmla="*/ 74347 w 338138"/>
                  <a:gd name="connsiteY29" fmla="*/ 114536 h 236538"/>
                  <a:gd name="connsiteX30" fmla="*/ 70378 w 338138"/>
                  <a:gd name="connsiteY30" fmla="*/ 105069 h 236538"/>
                  <a:gd name="connsiteX31" fmla="*/ 59795 w 338138"/>
                  <a:gd name="connsiteY31" fmla="*/ 105069 h 236538"/>
                  <a:gd name="connsiteX32" fmla="*/ 55826 w 338138"/>
                  <a:gd name="connsiteY32" fmla="*/ 114536 h 236538"/>
                  <a:gd name="connsiteX33" fmla="*/ 54503 w 338138"/>
                  <a:gd name="connsiteY33" fmla="*/ 115888 h 236538"/>
                  <a:gd name="connsiteX34" fmla="*/ 51858 w 338138"/>
                  <a:gd name="connsiteY34" fmla="*/ 115888 h 236538"/>
                  <a:gd name="connsiteX35" fmla="*/ 49212 w 338138"/>
                  <a:gd name="connsiteY35" fmla="*/ 114536 h 236538"/>
                  <a:gd name="connsiteX36" fmla="*/ 49212 w 338138"/>
                  <a:gd name="connsiteY36" fmla="*/ 113183 h 236538"/>
                  <a:gd name="connsiteX37" fmla="*/ 61118 w 338138"/>
                  <a:gd name="connsiteY37" fmla="*/ 80727 h 236538"/>
                  <a:gd name="connsiteX38" fmla="*/ 63764 w 338138"/>
                  <a:gd name="connsiteY38" fmla="*/ 79375 h 236538"/>
                  <a:gd name="connsiteX39" fmla="*/ 19050 w 338138"/>
                  <a:gd name="connsiteY39" fmla="*/ 63500 h 236538"/>
                  <a:gd name="connsiteX40" fmla="*/ 19050 w 338138"/>
                  <a:gd name="connsiteY40" fmla="*/ 132790 h 236538"/>
                  <a:gd name="connsiteX41" fmla="*/ 120915 w 338138"/>
                  <a:gd name="connsiteY41" fmla="*/ 132790 h 236538"/>
                  <a:gd name="connsiteX42" fmla="*/ 124884 w 338138"/>
                  <a:gd name="connsiteY42" fmla="*/ 134097 h 236538"/>
                  <a:gd name="connsiteX43" fmla="*/ 161925 w 338138"/>
                  <a:gd name="connsiteY43" fmla="*/ 152400 h 236538"/>
                  <a:gd name="connsiteX44" fmla="*/ 152665 w 338138"/>
                  <a:gd name="connsiteY44" fmla="*/ 123638 h 236538"/>
                  <a:gd name="connsiteX45" fmla="*/ 152665 w 338138"/>
                  <a:gd name="connsiteY45" fmla="*/ 121024 h 236538"/>
                  <a:gd name="connsiteX46" fmla="*/ 152665 w 338138"/>
                  <a:gd name="connsiteY46" fmla="*/ 63500 h 236538"/>
                  <a:gd name="connsiteX47" fmla="*/ 19050 w 338138"/>
                  <a:gd name="connsiteY47" fmla="*/ 63500 h 236538"/>
                  <a:gd name="connsiteX48" fmla="*/ 52387 w 338138"/>
                  <a:gd name="connsiteY48" fmla="*/ 17463 h 236538"/>
                  <a:gd name="connsiteX49" fmla="*/ 52387 w 338138"/>
                  <a:gd name="connsiteY49" fmla="*/ 43782 h 236538"/>
                  <a:gd name="connsiteX50" fmla="*/ 161817 w 338138"/>
                  <a:gd name="connsiteY50" fmla="*/ 43782 h 236538"/>
                  <a:gd name="connsiteX51" fmla="*/ 169728 w 338138"/>
                  <a:gd name="connsiteY51" fmla="*/ 52994 h 236538"/>
                  <a:gd name="connsiteX52" fmla="*/ 169728 w 338138"/>
                  <a:gd name="connsiteY52" fmla="*/ 118791 h 236538"/>
                  <a:gd name="connsiteX53" fmla="*/ 186868 w 338138"/>
                  <a:gd name="connsiteY53" fmla="*/ 167482 h 236538"/>
                  <a:gd name="connsiteX54" fmla="*/ 184231 w 338138"/>
                  <a:gd name="connsiteY54" fmla="*/ 176693 h 236538"/>
                  <a:gd name="connsiteX55" fmla="*/ 177639 w 338138"/>
                  <a:gd name="connsiteY55" fmla="*/ 179325 h 236538"/>
                  <a:gd name="connsiteX56" fmla="*/ 173683 w 338138"/>
                  <a:gd name="connsiteY56" fmla="*/ 178009 h 236538"/>
                  <a:gd name="connsiteX57" fmla="*/ 119627 w 338138"/>
                  <a:gd name="connsiteY57" fmla="*/ 150374 h 236538"/>
                  <a:gd name="connsiteX58" fmla="*/ 52387 w 338138"/>
                  <a:gd name="connsiteY58" fmla="*/ 150374 h 236538"/>
                  <a:gd name="connsiteX59" fmla="*/ 52387 w 338138"/>
                  <a:gd name="connsiteY59" fmla="*/ 217488 h 236538"/>
                  <a:gd name="connsiteX60" fmla="*/ 285750 w 338138"/>
                  <a:gd name="connsiteY60" fmla="*/ 217488 h 236538"/>
                  <a:gd name="connsiteX61" fmla="*/ 285750 w 338138"/>
                  <a:gd name="connsiteY61" fmla="*/ 17463 h 236538"/>
                  <a:gd name="connsiteX62" fmla="*/ 52387 w 338138"/>
                  <a:gd name="connsiteY62" fmla="*/ 17463 h 236538"/>
                  <a:gd name="connsiteX63" fmla="*/ 42267 w 338138"/>
                  <a:gd name="connsiteY63" fmla="*/ 0 h 236538"/>
                  <a:gd name="connsiteX64" fmla="*/ 328892 w 338138"/>
                  <a:gd name="connsiteY64" fmla="*/ 0 h 236538"/>
                  <a:gd name="connsiteX65" fmla="*/ 338138 w 338138"/>
                  <a:gd name="connsiteY65" fmla="*/ 9199 h 236538"/>
                  <a:gd name="connsiteX66" fmla="*/ 338138 w 338138"/>
                  <a:gd name="connsiteY66" fmla="*/ 227339 h 236538"/>
                  <a:gd name="connsiteX67" fmla="*/ 328892 w 338138"/>
                  <a:gd name="connsiteY67" fmla="*/ 236538 h 236538"/>
                  <a:gd name="connsiteX68" fmla="*/ 42267 w 338138"/>
                  <a:gd name="connsiteY68" fmla="*/ 236538 h 236538"/>
                  <a:gd name="connsiteX69" fmla="*/ 33021 w 338138"/>
                  <a:gd name="connsiteY69" fmla="*/ 227339 h 236538"/>
                  <a:gd name="connsiteX70" fmla="*/ 33021 w 338138"/>
                  <a:gd name="connsiteY70" fmla="*/ 151122 h 236538"/>
                  <a:gd name="connsiteX71" fmla="*/ 9246 w 338138"/>
                  <a:gd name="connsiteY71" fmla="*/ 151122 h 236538"/>
                  <a:gd name="connsiteX72" fmla="*/ 0 w 338138"/>
                  <a:gd name="connsiteY72" fmla="*/ 141923 h 236538"/>
                  <a:gd name="connsiteX73" fmla="*/ 0 w 338138"/>
                  <a:gd name="connsiteY73" fmla="*/ 53878 h 236538"/>
                  <a:gd name="connsiteX74" fmla="*/ 9246 w 338138"/>
                  <a:gd name="connsiteY74" fmla="*/ 44679 h 236538"/>
                  <a:gd name="connsiteX75" fmla="*/ 33021 w 338138"/>
                  <a:gd name="connsiteY75" fmla="*/ 44679 h 236538"/>
                  <a:gd name="connsiteX76" fmla="*/ 33021 w 338138"/>
                  <a:gd name="connsiteY76" fmla="*/ 9199 h 236538"/>
                  <a:gd name="connsiteX77" fmla="*/ 42267 w 338138"/>
                  <a:gd name="connsiteY77" fmla="*/ 0 h 2365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Lst>
                <a:rect l="l" t="t" r="r" b="b"/>
                <a:pathLst>
                  <a:path w="338138" h="236538">
                    <a:moveTo>
                      <a:pt x="303212" y="103188"/>
                    </a:moveTo>
                    <a:cubicBezTo>
                      <a:pt x="303212" y="103188"/>
                      <a:pt x="303212" y="103188"/>
                      <a:pt x="303212" y="122238"/>
                    </a:cubicBezTo>
                    <a:cubicBezTo>
                      <a:pt x="303212" y="122238"/>
                      <a:pt x="303212" y="122238"/>
                      <a:pt x="306034" y="122238"/>
                    </a:cubicBezTo>
                    <a:cubicBezTo>
                      <a:pt x="311679" y="122238"/>
                      <a:pt x="315912" y="116795"/>
                      <a:pt x="315912" y="112713"/>
                    </a:cubicBezTo>
                    <a:cubicBezTo>
                      <a:pt x="315912" y="107270"/>
                      <a:pt x="311679" y="103188"/>
                      <a:pt x="306034" y="103188"/>
                    </a:cubicBezTo>
                    <a:cubicBezTo>
                      <a:pt x="306034" y="103188"/>
                      <a:pt x="306034" y="103188"/>
                      <a:pt x="303212" y="103188"/>
                    </a:cubicBezTo>
                    <a:close/>
                    <a:moveTo>
                      <a:pt x="65087" y="90488"/>
                    </a:moveTo>
                    <a:lnTo>
                      <a:pt x="61912" y="96838"/>
                    </a:lnTo>
                    <a:lnTo>
                      <a:pt x="68262" y="96838"/>
                    </a:lnTo>
                    <a:close/>
                    <a:moveTo>
                      <a:pt x="90487" y="87313"/>
                    </a:moveTo>
                    <a:cubicBezTo>
                      <a:pt x="90487" y="87313"/>
                      <a:pt x="90487" y="87313"/>
                      <a:pt x="90487" y="107951"/>
                    </a:cubicBezTo>
                    <a:cubicBezTo>
                      <a:pt x="90487" y="107951"/>
                      <a:pt x="90487" y="107951"/>
                      <a:pt x="98107" y="107951"/>
                    </a:cubicBezTo>
                    <a:cubicBezTo>
                      <a:pt x="104457" y="107951"/>
                      <a:pt x="109537" y="104081"/>
                      <a:pt x="109537" y="97632"/>
                    </a:cubicBezTo>
                    <a:cubicBezTo>
                      <a:pt x="109537" y="92473"/>
                      <a:pt x="104457" y="87313"/>
                      <a:pt x="98107" y="87313"/>
                    </a:cubicBezTo>
                    <a:cubicBezTo>
                      <a:pt x="98107" y="87313"/>
                      <a:pt x="98107" y="87313"/>
                      <a:pt x="90487" y="87313"/>
                    </a:cubicBezTo>
                    <a:close/>
                    <a:moveTo>
                      <a:pt x="86677" y="79375"/>
                    </a:moveTo>
                    <a:cubicBezTo>
                      <a:pt x="86677" y="79375"/>
                      <a:pt x="86677" y="79375"/>
                      <a:pt x="98107" y="79375"/>
                    </a:cubicBezTo>
                    <a:cubicBezTo>
                      <a:pt x="108267" y="79375"/>
                      <a:pt x="115887" y="88503"/>
                      <a:pt x="115887" y="97632"/>
                    </a:cubicBezTo>
                    <a:cubicBezTo>
                      <a:pt x="115887" y="108064"/>
                      <a:pt x="108267" y="115888"/>
                      <a:pt x="98107" y="115888"/>
                    </a:cubicBezTo>
                    <a:cubicBezTo>
                      <a:pt x="98107" y="115888"/>
                      <a:pt x="98107" y="115888"/>
                      <a:pt x="86677" y="115888"/>
                    </a:cubicBezTo>
                    <a:cubicBezTo>
                      <a:pt x="85407" y="115888"/>
                      <a:pt x="84137" y="114584"/>
                      <a:pt x="84137" y="113280"/>
                    </a:cubicBezTo>
                    <a:cubicBezTo>
                      <a:pt x="84137" y="113280"/>
                      <a:pt x="84137" y="113280"/>
                      <a:pt x="84137" y="81983"/>
                    </a:cubicBezTo>
                    <a:cubicBezTo>
                      <a:pt x="84137" y="80679"/>
                      <a:pt x="85407" y="79375"/>
                      <a:pt x="86677" y="79375"/>
                    </a:cubicBezTo>
                    <a:close/>
                    <a:moveTo>
                      <a:pt x="63764" y="79375"/>
                    </a:moveTo>
                    <a:cubicBezTo>
                      <a:pt x="63764" y="79375"/>
                      <a:pt x="63764" y="79375"/>
                      <a:pt x="66410" y="79375"/>
                    </a:cubicBezTo>
                    <a:cubicBezTo>
                      <a:pt x="67733" y="79375"/>
                      <a:pt x="67733" y="79375"/>
                      <a:pt x="69056" y="80727"/>
                    </a:cubicBezTo>
                    <a:lnTo>
                      <a:pt x="80962" y="113183"/>
                    </a:lnTo>
                    <a:cubicBezTo>
                      <a:pt x="80962" y="114536"/>
                      <a:pt x="79639" y="115888"/>
                      <a:pt x="78316" y="115888"/>
                    </a:cubicBezTo>
                    <a:cubicBezTo>
                      <a:pt x="78316" y="115888"/>
                      <a:pt x="78316" y="115888"/>
                      <a:pt x="75670" y="115888"/>
                    </a:cubicBezTo>
                    <a:cubicBezTo>
                      <a:pt x="74347" y="115888"/>
                      <a:pt x="74347" y="114536"/>
                      <a:pt x="74347" y="114536"/>
                    </a:cubicBezTo>
                    <a:cubicBezTo>
                      <a:pt x="74347" y="114536"/>
                      <a:pt x="74347" y="114536"/>
                      <a:pt x="70378" y="105069"/>
                    </a:cubicBezTo>
                    <a:cubicBezTo>
                      <a:pt x="70378" y="105069"/>
                      <a:pt x="70378" y="105069"/>
                      <a:pt x="59795" y="105069"/>
                    </a:cubicBezTo>
                    <a:cubicBezTo>
                      <a:pt x="59795" y="105069"/>
                      <a:pt x="59795" y="105069"/>
                      <a:pt x="55826" y="114536"/>
                    </a:cubicBezTo>
                    <a:cubicBezTo>
                      <a:pt x="55826" y="114536"/>
                      <a:pt x="55826" y="115888"/>
                      <a:pt x="54503" y="115888"/>
                    </a:cubicBezTo>
                    <a:cubicBezTo>
                      <a:pt x="54503" y="115888"/>
                      <a:pt x="54503" y="115888"/>
                      <a:pt x="51858" y="115888"/>
                    </a:cubicBezTo>
                    <a:cubicBezTo>
                      <a:pt x="50535" y="115888"/>
                      <a:pt x="50535" y="115888"/>
                      <a:pt x="49212" y="114536"/>
                    </a:cubicBezTo>
                    <a:cubicBezTo>
                      <a:pt x="49212" y="114536"/>
                      <a:pt x="49212" y="113183"/>
                      <a:pt x="49212" y="113183"/>
                    </a:cubicBezTo>
                    <a:cubicBezTo>
                      <a:pt x="49212" y="113183"/>
                      <a:pt x="49212" y="113183"/>
                      <a:pt x="61118" y="80727"/>
                    </a:cubicBezTo>
                    <a:cubicBezTo>
                      <a:pt x="61118" y="79375"/>
                      <a:pt x="62441" y="79375"/>
                      <a:pt x="63764" y="79375"/>
                    </a:cubicBezTo>
                    <a:close/>
                    <a:moveTo>
                      <a:pt x="19050" y="63500"/>
                    </a:moveTo>
                    <a:lnTo>
                      <a:pt x="19050" y="132790"/>
                    </a:lnTo>
                    <a:cubicBezTo>
                      <a:pt x="19050" y="132790"/>
                      <a:pt x="19050" y="132790"/>
                      <a:pt x="120915" y="132790"/>
                    </a:cubicBezTo>
                    <a:cubicBezTo>
                      <a:pt x="122238" y="132790"/>
                      <a:pt x="124884" y="132790"/>
                      <a:pt x="124884" y="134097"/>
                    </a:cubicBezTo>
                    <a:cubicBezTo>
                      <a:pt x="124884" y="134097"/>
                      <a:pt x="124884" y="134097"/>
                      <a:pt x="161925" y="152400"/>
                    </a:cubicBezTo>
                    <a:cubicBezTo>
                      <a:pt x="161925" y="152400"/>
                      <a:pt x="161925" y="152400"/>
                      <a:pt x="152665" y="123638"/>
                    </a:cubicBezTo>
                    <a:cubicBezTo>
                      <a:pt x="152665" y="123638"/>
                      <a:pt x="152665" y="122331"/>
                      <a:pt x="152665" y="121024"/>
                    </a:cubicBezTo>
                    <a:cubicBezTo>
                      <a:pt x="152665" y="121024"/>
                      <a:pt x="152665" y="121024"/>
                      <a:pt x="152665" y="63500"/>
                    </a:cubicBezTo>
                    <a:cubicBezTo>
                      <a:pt x="152665" y="63500"/>
                      <a:pt x="152665" y="63500"/>
                      <a:pt x="19050" y="63500"/>
                    </a:cubicBezTo>
                    <a:close/>
                    <a:moveTo>
                      <a:pt x="52387" y="17463"/>
                    </a:moveTo>
                    <a:cubicBezTo>
                      <a:pt x="52387" y="17463"/>
                      <a:pt x="52387" y="17463"/>
                      <a:pt x="52387" y="43782"/>
                    </a:cubicBezTo>
                    <a:cubicBezTo>
                      <a:pt x="52387" y="43782"/>
                      <a:pt x="52387" y="43782"/>
                      <a:pt x="161817" y="43782"/>
                    </a:cubicBezTo>
                    <a:cubicBezTo>
                      <a:pt x="165773" y="43782"/>
                      <a:pt x="169728" y="49046"/>
                      <a:pt x="169728" y="52994"/>
                    </a:cubicBezTo>
                    <a:cubicBezTo>
                      <a:pt x="169728" y="52994"/>
                      <a:pt x="169728" y="52994"/>
                      <a:pt x="169728" y="118791"/>
                    </a:cubicBezTo>
                    <a:cubicBezTo>
                      <a:pt x="169728" y="118791"/>
                      <a:pt x="169728" y="118791"/>
                      <a:pt x="186868" y="167482"/>
                    </a:cubicBezTo>
                    <a:cubicBezTo>
                      <a:pt x="188186" y="171430"/>
                      <a:pt x="186868" y="174062"/>
                      <a:pt x="184231" y="176693"/>
                    </a:cubicBezTo>
                    <a:cubicBezTo>
                      <a:pt x="181594" y="178009"/>
                      <a:pt x="180275" y="179325"/>
                      <a:pt x="177639" y="179325"/>
                    </a:cubicBezTo>
                    <a:cubicBezTo>
                      <a:pt x="176320" y="179325"/>
                      <a:pt x="175002" y="179325"/>
                      <a:pt x="173683" y="178009"/>
                    </a:cubicBezTo>
                    <a:cubicBezTo>
                      <a:pt x="173683" y="178009"/>
                      <a:pt x="173683" y="178009"/>
                      <a:pt x="119627" y="150374"/>
                    </a:cubicBezTo>
                    <a:cubicBezTo>
                      <a:pt x="119627" y="150374"/>
                      <a:pt x="119627" y="150374"/>
                      <a:pt x="52387" y="150374"/>
                    </a:cubicBezTo>
                    <a:cubicBezTo>
                      <a:pt x="52387" y="150374"/>
                      <a:pt x="52387" y="150374"/>
                      <a:pt x="52387" y="217488"/>
                    </a:cubicBezTo>
                    <a:cubicBezTo>
                      <a:pt x="52387" y="217488"/>
                      <a:pt x="52387" y="217488"/>
                      <a:pt x="285750" y="217488"/>
                    </a:cubicBezTo>
                    <a:lnTo>
                      <a:pt x="285750" y="17463"/>
                    </a:lnTo>
                    <a:cubicBezTo>
                      <a:pt x="285750" y="17463"/>
                      <a:pt x="285750" y="17463"/>
                      <a:pt x="52387" y="17463"/>
                    </a:cubicBezTo>
                    <a:close/>
                    <a:moveTo>
                      <a:pt x="42267" y="0"/>
                    </a:moveTo>
                    <a:cubicBezTo>
                      <a:pt x="42267" y="0"/>
                      <a:pt x="42267" y="0"/>
                      <a:pt x="328892" y="0"/>
                    </a:cubicBezTo>
                    <a:cubicBezTo>
                      <a:pt x="334176" y="0"/>
                      <a:pt x="338138" y="3942"/>
                      <a:pt x="338138" y="9199"/>
                    </a:cubicBezTo>
                    <a:cubicBezTo>
                      <a:pt x="338138" y="9199"/>
                      <a:pt x="338138" y="9199"/>
                      <a:pt x="338138" y="227339"/>
                    </a:cubicBezTo>
                    <a:cubicBezTo>
                      <a:pt x="338138" y="232596"/>
                      <a:pt x="334176" y="236538"/>
                      <a:pt x="328892" y="236538"/>
                    </a:cubicBezTo>
                    <a:cubicBezTo>
                      <a:pt x="328892" y="236538"/>
                      <a:pt x="328892" y="236538"/>
                      <a:pt x="42267" y="236538"/>
                    </a:cubicBezTo>
                    <a:cubicBezTo>
                      <a:pt x="36984" y="236538"/>
                      <a:pt x="33021" y="232596"/>
                      <a:pt x="33021" y="227339"/>
                    </a:cubicBezTo>
                    <a:cubicBezTo>
                      <a:pt x="33021" y="227339"/>
                      <a:pt x="33021" y="227339"/>
                      <a:pt x="33021" y="151122"/>
                    </a:cubicBezTo>
                    <a:cubicBezTo>
                      <a:pt x="33021" y="151122"/>
                      <a:pt x="33021" y="151122"/>
                      <a:pt x="9246" y="151122"/>
                    </a:cubicBezTo>
                    <a:cubicBezTo>
                      <a:pt x="3962" y="151122"/>
                      <a:pt x="0" y="147179"/>
                      <a:pt x="0" y="141923"/>
                    </a:cubicBezTo>
                    <a:cubicBezTo>
                      <a:pt x="0" y="141923"/>
                      <a:pt x="0" y="141923"/>
                      <a:pt x="0" y="53878"/>
                    </a:cubicBezTo>
                    <a:cubicBezTo>
                      <a:pt x="0" y="49936"/>
                      <a:pt x="3962" y="44679"/>
                      <a:pt x="9246" y="44679"/>
                    </a:cubicBezTo>
                    <a:cubicBezTo>
                      <a:pt x="9246" y="44679"/>
                      <a:pt x="9246" y="44679"/>
                      <a:pt x="33021" y="44679"/>
                    </a:cubicBezTo>
                    <a:cubicBezTo>
                      <a:pt x="33021" y="44679"/>
                      <a:pt x="33021" y="44679"/>
                      <a:pt x="33021" y="9199"/>
                    </a:cubicBezTo>
                    <a:cubicBezTo>
                      <a:pt x="33021" y="3942"/>
                      <a:pt x="36984" y="0"/>
                      <a:pt x="42267" y="0"/>
                    </a:cubicBezTo>
                    <a:close/>
                  </a:path>
                </a:pathLst>
              </a:custGeom>
              <a:solidFill>
                <a:srgbClr val="39B0B9"/>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2000">
                  <a:solidFill>
                    <a:srgbClr val="39B0B9"/>
                  </a:solidFill>
                  <a:latin typeface="微软雅黑" panose="020B0503020204020204" pitchFamily="34" charset="-122"/>
                  <a:ea typeface="微软雅黑" panose="020B0503020204020204" pitchFamily="34" charset="-122"/>
                </a:endParaRPr>
              </a:p>
            </p:txBody>
          </p:sp>
          <p:sp>
            <p:nvSpPr>
              <p:cNvPr id="48" name="Freeform: Shape 45">
                <a:extLst>
                  <a:ext uri="{FF2B5EF4-FFF2-40B4-BE49-F238E27FC236}">
                    <a16:creationId xmlns:a16="http://schemas.microsoft.com/office/drawing/2014/main" id="{AD0EED50-46BC-4D21-8D6D-A20494EE0D6B}"/>
                  </a:ext>
                </a:extLst>
              </p:cNvPr>
              <p:cNvSpPr/>
              <p:nvPr/>
            </p:nvSpPr>
            <p:spPr>
              <a:xfrm>
                <a:off x="7342390" y="3305583"/>
                <a:ext cx="380130" cy="265913"/>
              </a:xfrm>
              <a:custGeom>
                <a:avLst/>
                <a:gdLst>
                  <a:gd name="connsiteX0" fmla="*/ 303212 w 338138"/>
                  <a:gd name="connsiteY0" fmla="*/ 103188 h 236538"/>
                  <a:gd name="connsiteX1" fmla="*/ 303212 w 338138"/>
                  <a:gd name="connsiteY1" fmla="*/ 122238 h 236538"/>
                  <a:gd name="connsiteX2" fmla="*/ 306034 w 338138"/>
                  <a:gd name="connsiteY2" fmla="*/ 122238 h 236538"/>
                  <a:gd name="connsiteX3" fmla="*/ 315912 w 338138"/>
                  <a:gd name="connsiteY3" fmla="*/ 112713 h 236538"/>
                  <a:gd name="connsiteX4" fmla="*/ 306034 w 338138"/>
                  <a:gd name="connsiteY4" fmla="*/ 103188 h 236538"/>
                  <a:gd name="connsiteX5" fmla="*/ 303212 w 338138"/>
                  <a:gd name="connsiteY5" fmla="*/ 103188 h 236538"/>
                  <a:gd name="connsiteX6" fmla="*/ 65087 w 338138"/>
                  <a:gd name="connsiteY6" fmla="*/ 90488 h 236538"/>
                  <a:gd name="connsiteX7" fmla="*/ 61912 w 338138"/>
                  <a:gd name="connsiteY7" fmla="*/ 96838 h 236538"/>
                  <a:gd name="connsiteX8" fmla="*/ 68262 w 338138"/>
                  <a:gd name="connsiteY8" fmla="*/ 96838 h 236538"/>
                  <a:gd name="connsiteX9" fmla="*/ 90487 w 338138"/>
                  <a:gd name="connsiteY9" fmla="*/ 87313 h 236538"/>
                  <a:gd name="connsiteX10" fmla="*/ 90487 w 338138"/>
                  <a:gd name="connsiteY10" fmla="*/ 107951 h 236538"/>
                  <a:gd name="connsiteX11" fmla="*/ 98107 w 338138"/>
                  <a:gd name="connsiteY11" fmla="*/ 107951 h 236538"/>
                  <a:gd name="connsiteX12" fmla="*/ 109537 w 338138"/>
                  <a:gd name="connsiteY12" fmla="*/ 97632 h 236538"/>
                  <a:gd name="connsiteX13" fmla="*/ 98107 w 338138"/>
                  <a:gd name="connsiteY13" fmla="*/ 87313 h 236538"/>
                  <a:gd name="connsiteX14" fmla="*/ 90487 w 338138"/>
                  <a:gd name="connsiteY14" fmla="*/ 87313 h 236538"/>
                  <a:gd name="connsiteX15" fmla="*/ 86677 w 338138"/>
                  <a:gd name="connsiteY15" fmla="*/ 79375 h 236538"/>
                  <a:gd name="connsiteX16" fmla="*/ 98107 w 338138"/>
                  <a:gd name="connsiteY16" fmla="*/ 79375 h 236538"/>
                  <a:gd name="connsiteX17" fmla="*/ 115887 w 338138"/>
                  <a:gd name="connsiteY17" fmla="*/ 97632 h 236538"/>
                  <a:gd name="connsiteX18" fmla="*/ 98107 w 338138"/>
                  <a:gd name="connsiteY18" fmla="*/ 115888 h 236538"/>
                  <a:gd name="connsiteX19" fmla="*/ 86677 w 338138"/>
                  <a:gd name="connsiteY19" fmla="*/ 115888 h 236538"/>
                  <a:gd name="connsiteX20" fmla="*/ 84137 w 338138"/>
                  <a:gd name="connsiteY20" fmla="*/ 113280 h 236538"/>
                  <a:gd name="connsiteX21" fmla="*/ 84137 w 338138"/>
                  <a:gd name="connsiteY21" fmla="*/ 81983 h 236538"/>
                  <a:gd name="connsiteX22" fmla="*/ 86677 w 338138"/>
                  <a:gd name="connsiteY22" fmla="*/ 79375 h 236538"/>
                  <a:gd name="connsiteX23" fmla="*/ 63764 w 338138"/>
                  <a:gd name="connsiteY23" fmla="*/ 79375 h 236538"/>
                  <a:gd name="connsiteX24" fmla="*/ 66410 w 338138"/>
                  <a:gd name="connsiteY24" fmla="*/ 79375 h 236538"/>
                  <a:gd name="connsiteX25" fmla="*/ 69056 w 338138"/>
                  <a:gd name="connsiteY25" fmla="*/ 80727 h 236538"/>
                  <a:gd name="connsiteX26" fmla="*/ 80962 w 338138"/>
                  <a:gd name="connsiteY26" fmla="*/ 113183 h 236538"/>
                  <a:gd name="connsiteX27" fmla="*/ 78316 w 338138"/>
                  <a:gd name="connsiteY27" fmla="*/ 115888 h 236538"/>
                  <a:gd name="connsiteX28" fmla="*/ 75670 w 338138"/>
                  <a:gd name="connsiteY28" fmla="*/ 115888 h 236538"/>
                  <a:gd name="connsiteX29" fmla="*/ 74347 w 338138"/>
                  <a:gd name="connsiteY29" fmla="*/ 114536 h 236538"/>
                  <a:gd name="connsiteX30" fmla="*/ 70378 w 338138"/>
                  <a:gd name="connsiteY30" fmla="*/ 105069 h 236538"/>
                  <a:gd name="connsiteX31" fmla="*/ 59795 w 338138"/>
                  <a:gd name="connsiteY31" fmla="*/ 105069 h 236538"/>
                  <a:gd name="connsiteX32" fmla="*/ 55826 w 338138"/>
                  <a:gd name="connsiteY32" fmla="*/ 114536 h 236538"/>
                  <a:gd name="connsiteX33" fmla="*/ 54503 w 338138"/>
                  <a:gd name="connsiteY33" fmla="*/ 115888 h 236538"/>
                  <a:gd name="connsiteX34" fmla="*/ 51858 w 338138"/>
                  <a:gd name="connsiteY34" fmla="*/ 115888 h 236538"/>
                  <a:gd name="connsiteX35" fmla="*/ 49212 w 338138"/>
                  <a:gd name="connsiteY35" fmla="*/ 114536 h 236538"/>
                  <a:gd name="connsiteX36" fmla="*/ 49212 w 338138"/>
                  <a:gd name="connsiteY36" fmla="*/ 113183 h 236538"/>
                  <a:gd name="connsiteX37" fmla="*/ 61118 w 338138"/>
                  <a:gd name="connsiteY37" fmla="*/ 80727 h 236538"/>
                  <a:gd name="connsiteX38" fmla="*/ 63764 w 338138"/>
                  <a:gd name="connsiteY38" fmla="*/ 79375 h 236538"/>
                  <a:gd name="connsiteX39" fmla="*/ 19050 w 338138"/>
                  <a:gd name="connsiteY39" fmla="*/ 63500 h 236538"/>
                  <a:gd name="connsiteX40" fmla="*/ 19050 w 338138"/>
                  <a:gd name="connsiteY40" fmla="*/ 132790 h 236538"/>
                  <a:gd name="connsiteX41" fmla="*/ 120915 w 338138"/>
                  <a:gd name="connsiteY41" fmla="*/ 132790 h 236538"/>
                  <a:gd name="connsiteX42" fmla="*/ 124884 w 338138"/>
                  <a:gd name="connsiteY42" fmla="*/ 134097 h 236538"/>
                  <a:gd name="connsiteX43" fmla="*/ 161925 w 338138"/>
                  <a:gd name="connsiteY43" fmla="*/ 152400 h 236538"/>
                  <a:gd name="connsiteX44" fmla="*/ 152665 w 338138"/>
                  <a:gd name="connsiteY44" fmla="*/ 123638 h 236538"/>
                  <a:gd name="connsiteX45" fmla="*/ 152665 w 338138"/>
                  <a:gd name="connsiteY45" fmla="*/ 121024 h 236538"/>
                  <a:gd name="connsiteX46" fmla="*/ 152665 w 338138"/>
                  <a:gd name="connsiteY46" fmla="*/ 63500 h 236538"/>
                  <a:gd name="connsiteX47" fmla="*/ 19050 w 338138"/>
                  <a:gd name="connsiteY47" fmla="*/ 63500 h 236538"/>
                  <a:gd name="connsiteX48" fmla="*/ 52387 w 338138"/>
                  <a:gd name="connsiteY48" fmla="*/ 17463 h 236538"/>
                  <a:gd name="connsiteX49" fmla="*/ 52387 w 338138"/>
                  <a:gd name="connsiteY49" fmla="*/ 43782 h 236538"/>
                  <a:gd name="connsiteX50" fmla="*/ 161817 w 338138"/>
                  <a:gd name="connsiteY50" fmla="*/ 43782 h 236538"/>
                  <a:gd name="connsiteX51" fmla="*/ 169728 w 338138"/>
                  <a:gd name="connsiteY51" fmla="*/ 52994 h 236538"/>
                  <a:gd name="connsiteX52" fmla="*/ 169728 w 338138"/>
                  <a:gd name="connsiteY52" fmla="*/ 118791 h 236538"/>
                  <a:gd name="connsiteX53" fmla="*/ 186868 w 338138"/>
                  <a:gd name="connsiteY53" fmla="*/ 167482 h 236538"/>
                  <a:gd name="connsiteX54" fmla="*/ 184231 w 338138"/>
                  <a:gd name="connsiteY54" fmla="*/ 176693 h 236538"/>
                  <a:gd name="connsiteX55" fmla="*/ 177639 w 338138"/>
                  <a:gd name="connsiteY55" fmla="*/ 179325 h 236538"/>
                  <a:gd name="connsiteX56" fmla="*/ 173683 w 338138"/>
                  <a:gd name="connsiteY56" fmla="*/ 178009 h 236538"/>
                  <a:gd name="connsiteX57" fmla="*/ 119627 w 338138"/>
                  <a:gd name="connsiteY57" fmla="*/ 150374 h 236538"/>
                  <a:gd name="connsiteX58" fmla="*/ 52387 w 338138"/>
                  <a:gd name="connsiteY58" fmla="*/ 150374 h 236538"/>
                  <a:gd name="connsiteX59" fmla="*/ 52387 w 338138"/>
                  <a:gd name="connsiteY59" fmla="*/ 217488 h 236538"/>
                  <a:gd name="connsiteX60" fmla="*/ 285750 w 338138"/>
                  <a:gd name="connsiteY60" fmla="*/ 217488 h 236538"/>
                  <a:gd name="connsiteX61" fmla="*/ 285750 w 338138"/>
                  <a:gd name="connsiteY61" fmla="*/ 17463 h 236538"/>
                  <a:gd name="connsiteX62" fmla="*/ 52387 w 338138"/>
                  <a:gd name="connsiteY62" fmla="*/ 17463 h 236538"/>
                  <a:gd name="connsiteX63" fmla="*/ 42267 w 338138"/>
                  <a:gd name="connsiteY63" fmla="*/ 0 h 236538"/>
                  <a:gd name="connsiteX64" fmla="*/ 328892 w 338138"/>
                  <a:gd name="connsiteY64" fmla="*/ 0 h 236538"/>
                  <a:gd name="connsiteX65" fmla="*/ 338138 w 338138"/>
                  <a:gd name="connsiteY65" fmla="*/ 9199 h 236538"/>
                  <a:gd name="connsiteX66" fmla="*/ 338138 w 338138"/>
                  <a:gd name="connsiteY66" fmla="*/ 227339 h 236538"/>
                  <a:gd name="connsiteX67" fmla="*/ 328892 w 338138"/>
                  <a:gd name="connsiteY67" fmla="*/ 236538 h 236538"/>
                  <a:gd name="connsiteX68" fmla="*/ 42267 w 338138"/>
                  <a:gd name="connsiteY68" fmla="*/ 236538 h 236538"/>
                  <a:gd name="connsiteX69" fmla="*/ 33021 w 338138"/>
                  <a:gd name="connsiteY69" fmla="*/ 227339 h 236538"/>
                  <a:gd name="connsiteX70" fmla="*/ 33021 w 338138"/>
                  <a:gd name="connsiteY70" fmla="*/ 151122 h 236538"/>
                  <a:gd name="connsiteX71" fmla="*/ 9246 w 338138"/>
                  <a:gd name="connsiteY71" fmla="*/ 151122 h 236538"/>
                  <a:gd name="connsiteX72" fmla="*/ 0 w 338138"/>
                  <a:gd name="connsiteY72" fmla="*/ 141923 h 236538"/>
                  <a:gd name="connsiteX73" fmla="*/ 0 w 338138"/>
                  <a:gd name="connsiteY73" fmla="*/ 53878 h 236538"/>
                  <a:gd name="connsiteX74" fmla="*/ 9246 w 338138"/>
                  <a:gd name="connsiteY74" fmla="*/ 44679 h 236538"/>
                  <a:gd name="connsiteX75" fmla="*/ 33021 w 338138"/>
                  <a:gd name="connsiteY75" fmla="*/ 44679 h 236538"/>
                  <a:gd name="connsiteX76" fmla="*/ 33021 w 338138"/>
                  <a:gd name="connsiteY76" fmla="*/ 9199 h 236538"/>
                  <a:gd name="connsiteX77" fmla="*/ 42267 w 338138"/>
                  <a:gd name="connsiteY77" fmla="*/ 0 h 2365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Lst>
                <a:rect l="l" t="t" r="r" b="b"/>
                <a:pathLst>
                  <a:path w="338138" h="236538">
                    <a:moveTo>
                      <a:pt x="303212" y="103188"/>
                    </a:moveTo>
                    <a:cubicBezTo>
                      <a:pt x="303212" y="103188"/>
                      <a:pt x="303212" y="103188"/>
                      <a:pt x="303212" y="122238"/>
                    </a:cubicBezTo>
                    <a:cubicBezTo>
                      <a:pt x="303212" y="122238"/>
                      <a:pt x="303212" y="122238"/>
                      <a:pt x="306034" y="122238"/>
                    </a:cubicBezTo>
                    <a:cubicBezTo>
                      <a:pt x="311679" y="122238"/>
                      <a:pt x="315912" y="116795"/>
                      <a:pt x="315912" y="112713"/>
                    </a:cubicBezTo>
                    <a:cubicBezTo>
                      <a:pt x="315912" y="107270"/>
                      <a:pt x="311679" y="103188"/>
                      <a:pt x="306034" y="103188"/>
                    </a:cubicBezTo>
                    <a:cubicBezTo>
                      <a:pt x="306034" y="103188"/>
                      <a:pt x="306034" y="103188"/>
                      <a:pt x="303212" y="103188"/>
                    </a:cubicBezTo>
                    <a:close/>
                    <a:moveTo>
                      <a:pt x="65087" y="90488"/>
                    </a:moveTo>
                    <a:lnTo>
                      <a:pt x="61912" y="96838"/>
                    </a:lnTo>
                    <a:lnTo>
                      <a:pt x="68262" y="96838"/>
                    </a:lnTo>
                    <a:close/>
                    <a:moveTo>
                      <a:pt x="90487" y="87313"/>
                    </a:moveTo>
                    <a:cubicBezTo>
                      <a:pt x="90487" y="87313"/>
                      <a:pt x="90487" y="87313"/>
                      <a:pt x="90487" y="107951"/>
                    </a:cubicBezTo>
                    <a:cubicBezTo>
                      <a:pt x="90487" y="107951"/>
                      <a:pt x="90487" y="107951"/>
                      <a:pt x="98107" y="107951"/>
                    </a:cubicBezTo>
                    <a:cubicBezTo>
                      <a:pt x="104457" y="107951"/>
                      <a:pt x="109537" y="104081"/>
                      <a:pt x="109537" y="97632"/>
                    </a:cubicBezTo>
                    <a:cubicBezTo>
                      <a:pt x="109537" y="92473"/>
                      <a:pt x="104457" y="87313"/>
                      <a:pt x="98107" y="87313"/>
                    </a:cubicBezTo>
                    <a:cubicBezTo>
                      <a:pt x="98107" y="87313"/>
                      <a:pt x="98107" y="87313"/>
                      <a:pt x="90487" y="87313"/>
                    </a:cubicBezTo>
                    <a:close/>
                    <a:moveTo>
                      <a:pt x="86677" y="79375"/>
                    </a:moveTo>
                    <a:cubicBezTo>
                      <a:pt x="86677" y="79375"/>
                      <a:pt x="86677" y="79375"/>
                      <a:pt x="98107" y="79375"/>
                    </a:cubicBezTo>
                    <a:cubicBezTo>
                      <a:pt x="108267" y="79375"/>
                      <a:pt x="115887" y="88503"/>
                      <a:pt x="115887" y="97632"/>
                    </a:cubicBezTo>
                    <a:cubicBezTo>
                      <a:pt x="115887" y="108064"/>
                      <a:pt x="108267" y="115888"/>
                      <a:pt x="98107" y="115888"/>
                    </a:cubicBezTo>
                    <a:cubicBezTo>
                      <a:pt x="98107" y="115888"/>
                      <a:pt x="98107" y="115888"/>
                      <a:pt x="86677" y="115888"/>
                    </a:cubicBezTo>
                    <a:cubicBezTo>
                      <a:pt x="85407" y="115888"/>
                      <a:pt x="84137" y="114584"/>
                      <a:pt x="84137" y="113280"/>
                    </a:cubicBezTo>
                    <a:cubicBezTo>
                      <a:pt x="84137" y="113280"/>
                      <a:pt x="84137" y="113280"/>
                      <a:pt x="84137" y="81983"/>
                    </a:cubicBezTo>
                    <a:cubicBezTo>
                      <a:pt x="84137" y="80679"/>
                      <a:pt x="85407" y="79375"/>
                      <a:pt x="86677" y="79375"/>
                    </a:cubicBezTo>
                    <a:close/>
                    <a:moveTo>
                      <a:pt x="63764" y="79375"/>
                    </a:moveTo>
                    <a:cubicBezTo>
                      <a:pt x="63764" y="79375"/>
                      <a:pt x="63764" y="79375"/>
                      <a:pt x="66410" y="79375"/>
                    </a:cubicBezTo>
                    <a:cubicBezTo>
                      <a:pt x="67733" y="79375"/>
                      <a:pt x="67733" y="79375"/>
                      <a:pt x="69056" y="80727"/>
                    </a:cubicBezTo>
                    <a:lnTo>
                      <a:pt x="80962" y="113183"/>
                    </a:lnTo>
                    <a:cubicBezTo>
                      <a:pt x="80962" y="114536"/>
                      <a:pt x="79639" y="115888"/>
                      <a:pt x="78316" y="115888"/>
                    </a:cubicBezTo>
                    <a:cubicBezTo>
                      <a:pt x="78316" y="115888"/>
                      <a:pt x="78316" y="115888"/>
                      <a:pt x="75670" y="115888"/>
                    </a:cubicBezTo>
                    <a:cubicBezTo>
                      <a:pt x="74347" y="115888"/>
                      <a:pt x="74347" y="114536"/>
                      <a:pt x="74347" y="114536"/>
                    </a:cubicBezTo>
                    <a:cubicBezTo>
                      <a:pt x="74347" y="114536"/>
                      <a:pt x="74347" y="114536"/>
                      <a:pt x="70378" y="105069"/>
                    </a:cubicBezTo>
                    <a:cubicBezTo>
                      <a:pt x="70378" y="105069"/>
                      <a:pt x="70378" y="105069"/>
                      <a:pt x="59795" y="105069"/>
                    </a:cubicBezTo>
                    <a:cubicBezTo>
                      <a:pt x="59795" y="105069"/>
                      <a:pt x="59795" y="105069"/>
                      <a:pt x="55826" y="114536"/>
                    </a:cubicBezTo>
                    <a:cubicBezTo>
                      <a:pt x="55826" y="114536"/>
                      <a:pt x="55826" y="115888"/>
                      <a:pt x="54503" y="115888"/>
                    </a:cubicBezTo>
                    <a:cubicBezTo>
                      <a:pt x="54503" y="115888"/>
                      <a:pt x="54503" y="115888"/>
                      <a:pt x="51858" y="115888"/>
                    </a:cubicBezTo>
                    <a:cubicBezTo>
                      <a:pt x="50535" y="115888"/>
                      <a:pt x="50535" y="115888"/>
                      <a:pt x="49212" y="114536"/>
                    </a:cubicBezTo>
                    <a:cubicBezTo>
                      <a:pt x="49212" y="114536"/>
                      <a:pt x="49212" y="113183"/>
                      <a:pt x="49212" y="113183"/>
                    </a:cubicBezTo>
                    <a:cubicBezTo>
                      <a:pt x="49212" y="113183"/>
                      <a:pt x="49212" y="113183"/>
                      <a:pt x="61118" y="80727"/>
                    </a:cubicBezTo>
                    <a:cubicBezTo>
                      <a:pt x="61118" y="79375"/>
                      <a:pt x="62441" y="79375"/>
                      <a:pt x="63764" y="79375"/>
                    </a:cubicBezTo>
                    <a:close/>
                    <a:moveTo>
                      <a:pt x="19050" y="63500"/>
                    </a:moveTo>
                    <a:lnTo>
                      <a:pt x="19050" y="132790"/>
                    </a:lnTo>
                    <a:cubicBezTo>
                      <a:pt x="19050" y="132790"/>
                      <a:pt x="19050" y="132790"/>
                      <a:pt x="120915" y="132790"/>
                    </a:cubicBezTo>
                    <a:cubicBezTo>
                      <a:pt x="122238" y="132790"/>
                      <a:pt x="124884" y="132790"/>
                      <a:pt x="124884" y="134097"/>
                    </a:cubicBezTo>
                    <a:cubicBezTo>
                      <a:pt x="124884" y="134097"/>
                      <a:pt x="124884" y="134097"/>
                      <a:pt x="161925" y="152400"/>
                    </a:cubicBezTo>
                    <a:cubicBezTo>
                      <a:pt x="161925" y="152400"/>
                      <a:pt x="161925" y="152400"/>
                      <a:pt x="152665" y="123638"/>
                    </a:cubicBezTo>
                    <a:cubicBezTo>
                      <a:pt x="152665" y="123638"/>
                      <a:pt x="152665" y="122331"/>
                      <a:pt x="152665" y="121024"/>
                    </a:cubicBezTo>
                    <a:cubicBezTo>
                      <a:pt x="152665" y="121024"/>
                      <a:pt x="152665" y="121024"/>
                      <a:pt x="152665" y="63500"/>
                    </a:cubicBezTo>
                    <a:cubicBezTo>
                      <a:pt x="152665" y="63500"/>
                      <a:pt x="152665" y="63500"/>
                      <a:pt x="19050" y="63500"/>
                    </a:cubicBezTo>
                    <a:close/>
                    <a:moveTo>
                      <a:pt x="52387" y="17463"/>
                    </a:moveTo>
                    <a:cubicBezTo>
                      <a:pt x="52387" y="17463"/>
                      <a:pt x="52387" y="17463"/>
                      <a:pt x="52387" y="43782"/>
                    </a:cubicBezTo>
                    <a:cubicBezTo>
                      <a:pt x="52387" y="43782"/>
                      <a:pt x="52387" y="43782"/>
                      <a:pt x="161817" y="43782"/>
                    </a:cubicBezTo>
                    <a:cubicBezTo>
                      <a:pt x="165773" y="43782"/>
                      <a:pt x="169728" y="49046"/>
                      <a:pt x="169728" y="52994"/>
                    </a:cubicBezTo>
                    <a:cubicBezTo>
                      <a:pt x="169728" y="52994"/>
                      <a:pt x="169728" y="52994"/>
                      <a:pt x="169728" y="118791"/>
                    </a:cubicBezTo>
                    <a:cubicBezTo>
                      <a:pt x="169728" y="118791"/>
                      <a:pt x="169728" y="118791"/>
                      <a:pt x="186868" y="167482"/>
                    </a:cubicBezTo>
                    <a:cubicBezTo>
                      <a:pt x="188186" y="171430"/>
                      <a:pt x="186868" y="174062"/>
                      <a:pt x="184231" y="176693"/>
                    </a:cubicBezTo>
                    <a:cubicBezTo>
                      <a:pt x="181594" y="178009"/>
                      <a:pt x="180275" y="179325"/>
                      <a:pt x="177639" y="179325"/>
                    </a:cubicBezTo>
                    <a:cubicBezTo>
                      <a:pt x="176320" y="179325"/>
                      <a:pt x="175002" y="179325"/>
                      <a:pt x="173683" y="178009"/>
                    </a:cubicBezTo>
                    <a:cubicBezTo>
                      <a:pt x="173683" y="178009"/>
                      <a:pt x="173683" y="178009"/>
                      <a:pt x="119627" y="150374"/>
                    </a:cubicBezTo>
                    <a:cubicBezTo>
                      <a:pt x="119627" y="150374"/>
                      <a:pt x="119627" y="150374"/>
                      <a:pt x="52387" y="150374"/>
                    </a:cubicBezTo>
                    <a:cubicBezTo>
                      <a:pt x="52387" y="150374"/>
                      <a:pt x="52387" y="150374"/>
                      <a:pt x="52387" y="217488"/>
                    </a:cubicBezTo>
                    <a:cubicBezTo>
                      <a:pt x="52387" y="217488"/>
                      <a:pt x="52387" y="217488"/>
                      <a:pt x="285750" y="217488"/>
                    </a:cubicBezTo>
                    <a:lnTo>
                      <a:pt x="285750" y="17463"/>
                    </a:lnTo>
                    <a:cubicBezTo>
                      <a:pt x="285750" y="17463"/>
                      <a:pt x="285750" y="17463"/>
                      <a:pt x="52387" y="17463"/>
                    </a:cubicBezTo>
                    <a:close/>
                    <a:moveTo>
                      <a:pt x="42267" y="0"/>
                    </a:moveTo>
                    <a:cubicBezTo>
                      <a:pt x="42267" y="0"/>
                      <a:pt x="42267" y="0"/>
                      <a:pt x="328892" y="0"/>
                    </a:cubicBezTo>
                    <a:cubicBezTo>
                      <a:pt x="334176" y="0"/>
                      <a:pt x="338138" y="3942"/>
                      <a:pt x="338138" y="9199"/>
                    </a:cubicBezTo>
                    <a:cubicBezTo>
                      <a:pt x="338138" y="9199"/>
                      <a:pt x="338138" y="9199"/>
                      <a:pt x="338138" y="227339"/>
                    </a:cubicBezTo>
                    <a:cubicBezTo>
                      <a:pt x="338138" y="232596"/>
                      <a:pt x="334176" y="236538"/>
                      <a:pt x="328892" y="236538"/>
                    </a:cubicBezTo>
                    <a:cubicBezTo>
                      <a:pt x="328892" y="236538"/>
                      <a:pt x="328892" y="236538"/>
                      <a:pt x="42267" y="236538"/>
                    </a:cubicBezTo>
                    <a:cubicBezTo>
                      <a:pt x="36984" y="236538"/>
                      <a:pt x="33021" y="232596"/>
                      <a:pt x="33021" y="227339"/>
                    </a:cubicBezTo>
                    <a:cubicBezTo>
                      <a:pt x="33021" y="227339"/>
                      <a:pt x="33021" y="227339"/>
                      <a:pt x="33021" y="151122"/>
                    </a:cubicBezTo>
                    <a:cubicBezTo>
                      <a:pt x="33021" y="151122"/>
                      <a:pt x="33021" y="151122"/>
                      <a:pt x="9246" y="151122"/>
                    </a:cubicBezTo>
                    <a:cubicBezTo>
                      <a:pt x="3962" y="151122"/>
                      <a:pt x="0" y="147179"/>
                      <a:pt x="0" y="141923"/>
                    </a:cubicBezTo>
                    <a:cubicBezTo>
                      <a:pt x="0" y="141923"/>
                      <a:pt x="0" y="141923"/>
                      <a:pt x="0" y="53878"/>
                    </a:cubicBezTo>
                    <a:cubicBezTo>
                      <a:pt x="0" y="49936"/>
                      <a:pt x="3962" y="44679"/>
                      <a:pt x="9246" y="44679"/>
                    </a:cubicBezTo>
                    <a:cubicBezTo>
                      <a:pt x="9246" y="44679"/>
                      <a:pt x="9246" y="44679"/>
                      <a:pt x="33021" y="44679"/>
                    </a:cubicBezTo>
                    <a:cubicBezTo>
                      <a:pt x="33021" y="44679"/>
                      <a:pt x="33021" y="44679"/>
                      <a:pt x="33021" y="9199"/>
                    </a:cubicBezTo>
                    <a:cubicBezTo>
                      <a:pt x="33021" y="3942"/>
                      <a:pt x="36984" y="0"/>
                      <a:pt x="42267" y="0"/>
                    </a:cubicBezTo>
                    <a:close/>
                  </a:path>
                </a:pathLst>
              </a:custGeom>
              <a:solidFill>
                <a:srgbClr val="39B0B9"/>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2000">
                  <a:solidFill>
                    <a:srgbClr val="39B0B9"/>
                  </a:solidFill>
                  <a:latin typeface="微软雅黑" panose="020B0503020204020204" pitchFamily="34" charset="-122"/>
                  <a:ea typeface="微软雅黑" panose="020B0503020204020204" pitchFamily="34" charset="-122"/>
                </a:endParaRPr>
              </a:p>
            </p:txBody>
          </p:sp>
          <p:sp>
            <p:nvSpPr>
              <p:cNvPr id="49" name="Freeform: Shape 46">
                <a:extLst>
                  <a:ext uri="{FF2B5EF4-FFF2-40B4-BE49-F238E27FC236}">
                    <a16:creationId xmlns:a16="http://schemas.microsoft.com/office/drawing/2014/main" id="{B690FBAE-FF4F-45C4-9F35-C19762543337}"/>
                  </a:ext>
                </a:extLst>
              </p:cNvPr>
              <p:cNvSpPr/>
              <p:nvPr/>
            </p:nvSpPr>
            <p:spPr>
              <a:xfrm>
                <a:off x="4544895" y="3768955"/>
                <a:ext cx="380130" cy="265913"/>
              </a:xfrm>
              <a:custGeom>
                <a:avLst/>
                <a:gdLst>
                  <a:gd name="connsiteX0" fmla="*/ 303212 w 338138"/>
                  <a:gd name="connsiteY0" fmla="*/ 103188 h 236538"/>
                  <a:gd name="connsiteX1" fmla="*/ 303212 w 338138"/>
                  <a:gd name="connsiteY1" fmla="*/ 122238 h 236538"/>
                  <a:gd name="connsiteX2" fmla="*/ 306034 w 338138"/>
                  <a:gd name="connsiteY2" fmla="*/ 122238 h 236538"/>
                  <a:gd name="connsiteX3" fmla="*/ 315912 w 338138"/>
                  <a:gd name="connsiteY3" fmla="*/ 112713 h 236538"/>
                  <a:gd name="connsiteX4" fmla="*/ 306034 w 338138"/>
                  <a:gd name="connsiteY4" fmla="*/ 103188 h 236538"/>
                  <a:gd name="connsiteX5" fmla="*/ 303212 w 338138"/>
                  <a:gd name="connsiteY5" fmla="*/ 103188 h 236538"/>
                  <a:gd name="connsiteX6" fmla="*/ 65087 w 338138"/>
                  <a:gd name="connsiteY6" fmla="*/ 90488 h 236538"/>
                  <a:gd name="connsiteX7" fmla="*/ 61912 w 338138"/>
                  <a:gd name="connsiteY7" fmla="*/ 96838 h 236538"/>
                  <a:gd name="connsiteX8" fmla="*/ 68262 w 338138"/>
                  <a:gd name="connsiteY8" fmla="*/ 96838 h 236538"/>
                  <a:gd name="connsiteX9" fmla="*/ 90487 w 338138"/>
                  <a:gd name="connsiteY9" fmla="*/ 87313 h 236538"/>
                  <a:gd name="connsiteX10" fmla="*/ 90487 w 338138"/>
                  <a:gd name="connsiteY10" fmla="*/ 107951 h 236538"/>
                  <a:gd name="connsiteX11" fmla="*/ 98107 w 338138"/>
                  <a:gd name="connsiteY11" fmla="*/ 107951 h 236538"/>
                  <a:gd name="connsiteX12" fmla="*/ 109537 w 338138"/>
                  <a:gd name="connsiteY12" fmla="*/ 97632 h 236538"/>
                  <a:gd name="connsiteX13" fmla="*/ 98107 w 338138"/>
                  <a:gd name="connsiteY13" fmla="*/ 87313 h 236538"/>
                  <a:gd name="connsiteX14" fmla="*/ 90487 w 338138"/>
                  <a:gd name="connsiteY14" fmla="*/ 87313 h 236538"/>
                  <a:gd name="connsiteX15" fmla="*/ 86677 w 338138"/>
                  <a:gd name="connsiteY15" fmla="*/ 79375 h 236538"/>
                  <a:gd name="connsiteX16" fmla="*/ 98107 w 338138"/>
                  <a:gd name="connsiteY16" fmla="*/ 79375 h 236538"/>
                  <a:gd name="connsiteX17" fmla="*/ 115887 w 338138"/>
                  <a:gd name="connsiteY17" fmla="*/ 97632 h 236538"/>
                  <a:gd name="connsiteX18" fmla="*/ 98107 w 338138"/>
                  <a:gd name="connsiteY18" fmla="*/ 115888 h 236538"/>
                  <a:gd name="connsiteX19" fmla="*/ 86677 w 338138"/>
                  <a:gd name="connsiteY19" fmla="*/ 115888 h 236538"/>
                  <a:gd name="connsiteX20" fmla="*/ 84137 w 338138"/>
                  <a:gd name="connsiteY20" fmla="*/ 113280 h 236538"/>
                  <a:gd name="connsiteX21" fmla="*/ 84137 w 338138"/>
                  <a:gd name="connsiteY21" fmla="*/ 81983 h 236538"/>
                  <a:gd name="connsiteX22" fmla="*/ 86677 w 338138"/>
                  <a:gd name="connsiteY22" fmla="*/ 79375 h 236538"/>
                  <a:gd name="connsiteX23" fmla="*/ 63764 w 338138"/>
                  <a:gd name="connsiteY23" fmla="*/ 79375 h 236538"/>
                  <a:gd name="connsiteX24" fmla="*/ 66410 w 338138"/>
                  <a:gd name="connsiteY24" fmla="*/ 79375 h 236538"/>
                  <a:gd name="connsiteX25" fmla="*/ 69056 w 338138"/>
                  <a:gd name="connsiteY25" fmla="*/ 80727 h 236538"/>
                  <a:gd name="connsiteX26" fmla="*/ 80962 w 338138"/>
                  <a:gd name="connsiteY26" fmla="*/ 113183 h 236538"/>
                  <a:gd name="connsiteX27" fmla="*/ 78316 w 338138"/>
                  <a:gd name="connsiteY27" fmla="*/ 115888 h 236538"/>
                  <a:gd name="connsiteX28" fmla="*/ 75670 w 338138"/>
                  <a:gd name="connsiteY28" fmla="*/ 115888 h 236538"/>
                  <a:gd name="connsiteX29" fmla="*/ 74347 w 338138"/>
                  <a:gd name="connsiteY29" fmla="*/ 114536 h 236538"/>
                  <a:gd name="connsiteX30" fmla="*/ 70378 w 338138"/>
                  <a:gd name="connsiteY30" fmla="*/ 105069 h 236538"/>
                  <a:gd name="connsiteX31" fmla="*/ 59795 w 338138"/>
                  <a:gd name="connsiteY31" fmla="*/ 105069 h 236538"/>
                  <a:gd name="connsiteX32" fmla="*/ 55826 w 338138"/>
                  <a:gd name="connsiteY32" fmla="*/ 114536 h 236538"/>
                  <a:gd name="connsiteX33" fmla="*/ 54503 w 338138"/>
                  <a:gd name="connsiteY33" fmla="*/ 115888 h 236538"/>
                  <a:gd name="connsiteX34" fmla="*/ 51858 w 338138"/>
                  <a:gd name="connsiteY34" fmla="*/ 115888 h 236538"/>
                  <a:gd name="connsiteX35" fmla="*/ 49212 w 338138"/>
                  <a:gd name="connsiteY35" fmla="*/ 114536 h 236538"/>
                  <a:gd name="connsiteX36" fmla="*/ 49212 w 338138"/>
                  <a:gd name="connsiteY36" fmla="*/ 113183 h 236538"/>
                  <a:gd name="connsiteX37" fmla="*/ 61118 w 338138"/>
                  <a:gd name="connsiteY37" fmla="*/ 80727 h 236538"/>
                  <a:gd name="connsiteX38" fmla="*/ 63764 w 338138"/>
                  <a:gd name="connsiteY38" fmla="*/ 79375 h 236538"/>
                  <a:gd name="connsiteX39" fmla="*/ 19050 w 338138"/>
                  <a:gd name="connsiteY39" fmla="*/ 63500 h 236538"/>
                  <a:gd name="connsiteX40" fmla="*/ 19050 w 338138"/>
                  <a:gd name="connsiteY40" fmla="*/ 132790 h 236538"/>
                  <a:gd name="connsiteX41" fmla="*/ 120915 w 338138"/>
                  <a:gd name="connsiteY41" fmla="*/ 132790 h 236538"/>
                  <a:gd name="connsiteX42" fmla="*/ 124884 w 338138"/>
                  <a:gd name="connsiteY42" fmla="*/ 134097 h 236538"/>
                  <a:gd name="connsiteX43" fmla="*/ 161925 w 338138"/>
                  <a:gd name="connsiteY43" fmla="*/ 152400 h 236538"/>
                  <a:gd name="connsiteX44" fmla="*/ 152665 w 338138"/>
                  <a:gd name="connsiteY44" fmla="*/ 123638 h 236538"/>
                  <a:gd name="connsiteX45" fmla="*/ 152665 w 338138"/>
                  <a:gd name="connsiteY45" fmla="*/ 121024 h 236538"/>
                  <a:gd name="connsiteX46" fmla="*/ 152665 w 338138"/>
                  <a:gd name="connsiteY46" fmla="*/ 63500 h 236538"/>
                  <a:gd name="connsiteX47" fmla="*/ 19050 w 338138"/>
                  <a:gd name="connsiteY47" fmla="*/ 63500 h 236538"/>
                  <a:gd name="connsiteX48" fmla="*/ 52387 w 338138"/>
                  <a:gd name="connsiteY48" fmla="*/ 17463 h 236538"/>
                  <a:gd name="connsiteX49" fmla="*/ 52387 w 338138"/>
                  <a:gd name="connsiteY49" fmla="*/ 43782 h 236538"/>
                  <a:gd name="connsiteX50" fmla="*/ 161817 w 338138"/>
                  <a:gd name="connsiteY50" fmla="*/ 43782 h 236538"/>
                  <a:gd name="connsiteX51" fmla="*/ 169728 w 338138"/>
                  <a:gd name="connsiteY51" fmla="*/ 52994 h 236538"/>
                  <a:gd name="connsiteX52" fmla="*/ 169728 w 338138"/>
                  <a:gd name="connsiteY52" fmla="*/ 118791 h 236538"/>
                  <a:gd name="connsiteX53" fmla="*/ 186868 w 338138"/>
                  <a:gd name="connsiteY53" fmla="*/ 167482 h 236538"/>
                  <a:gd name="connsiteX54" fmla="*/ 184231 w 338138"/>
                  <a:gd name="connsiteY54" fmla="*/ 176693 h 236538"/>
                  <a:gd name="connsiteX55" fmla="*/ 177639 w 338138"/>
                  <a:gd name="connsiteY55" fmla="*/ 179325 h 236538"/>
                  <a:gd name="connsiteX56" fmla="*/ 173683 w 338138"/>
                  <a:gd name="connsiteY56" fmla="*/ 178009 h 236538"/>
                  <a:gd name="connsiteX57" fmla="*/ 119627 w 338138"/>
                  <a:gd name="connsiteY57" fmla="*/ 150374 h 236538"/>
                  <a:gd name="connsiteX58" fmla="*/ 52387 w 338138"/>
                  <a:gd name="connsiteY58" fmla="*/ 150374 h 236538"/>
                  <a:gd name="connsiteX59" fmla="*/ 52387 w 338138"/>
                  <a:gd name="connsiteY59" fmla="*/ 217488 h 236538"/>
                  <a:gd name="connsiteX60" fmla="*/ 285750 w 338138"/>
                  <a:gd name="connsiteY60" fmla="*/ 217488 h 236538"/>
                  <a:gd name="connsiteX61" fmla="*/ 285750 w 338138"/>
                  <a:gd name="connsiteY61" fmla="*/ 17463 h 236538"/>
                  <a:gd name="connsiteX62" fmla="*/ 52387 w 338138"/>
                  <a:gd name="connsiteY62" fmla="*/ 17463 h 236538"/>
                  <a:gd name="connsiteX63" fmla="*/ 42267 w 338138"/>
                  <a:gd name="connsiteY63" fmla="*/ 0 h 236538"/>
                  <a:gd name="connsiteX64" fmla="*/ 328892 w 338138"/>
                  <a:gd name="connsiteY64" fmla="*/ 0 h 236538"/>
                  <a:gd name="connsiteX65" fmla="*/ 338138 w 338138"/>
                  <a:gd name="connsiteY65" fmla="*/ 9199 h 236538"/>
                  <a:gd name="connsiteX66" fmla="*/ 338138 w 338138"/>
                  <a:gd name="connsiteY66" fmla="*/ 227339 h 236538"/>
                  <a:gd name="connsiteX67" fmla="*/ 328892 w 338138"/>
                  <a:gd name="connsiteY67" fmla="*/ 236538 h 236538"/>
                  <a:gd name="connsiteX68" fmla="*/ 42267 w 338138"/>
                  <a:gd name="connsiteY68" fmla="*/ 236538 h 236538"/>
                  <a:gd name="connsiteX69" fmla="*/ 33021 w 338138"/>
                  <a:gd name="connsiteY69" fmla="*/ 227339 h 236538"/>
                  <a:gd name="connsiteX70" fmla="*/ 33021 w 338138"/>
                  <a:gd name="connsiteY70" fmla="*/ 151122 h 236538"/>
                  <a:gd name="connsiteX71" fmla="*/ 9246 w 338138"/>
                  <a:gd name="connsiteY71" fmla="*/ 151122 h 236538"/>
                  <a:gd name="connsiteX72" fmla="*/ 0 w 338138"/>
                  <a:gd name="connsiteY72" fmla="*/ 141923 h 236538"/>
                  <a:gd name="connsiteX73" fmla="*/ 0 w 338138"/>
                  <a:gd name="connsiteY73" fmla="*/ 53878 h 236538"/>
                  <a:gd name="connsiteX74" fmla="*/ 9246 w 338138"/>
                  <a:gd name="connsiteY74" fmla="*/ 44679 h 236538"/>
                  <a:gd name="connsiteX75" fmla="*/ 33021 w 338138"/>
                  <a:gd name="connsiteY75" fmla="*/ 44679 h 236538"/>
                  <a:gd name="connsiteX76" fmla="*/ 33021 w 338138"/>
                  <a:gd name="connsiteY76" fmla="*/ 9199 h 236538"/>
                  <a:gd name="connsiteX77" fmla="*/ 42267 w 338138"/>
                  <a:gd name="connsiteY77" fmla="*/ 0 h 2365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Lst>
                <a:rect l="l" t="t" r="r" b="b"/>
                <a:pathLst>
                  <a:path w="338138" h="236538">
                    <a:moveTo>
                      <a:pt x="303212" y="103188"/>
                    </a:moveTo>
                    <a:cubicBezTo>
                      <a:pt x="303212" y="103188"/>
                      <a:pt x="303212" y="103188"/>
                      <a:pt x="303212" y="122238"/>
                    </a:cubicBezTo>
                    <a:cubicBezTo>
                      <a:pt x="303212" y="122238"/>
                      <a:pt x="303212" y="122238"/>
                      <a:pt x="306034" y="122238"/>
                    </a:cubicBezTo>
                    <a:cubicBezTo>
                      <a:pt x="311679" y="122238"/>
                      <a:pt x="315912" y="116795"/>
                      <a:pt x="315912" y="112713"/>
                    </a:cubicBezTo>
                    <a:cubicBezTo>
                      <a:pt x="315912" y="107270"/>
                      <a:pt x="311679" y="103188"/>
                      <a:pt x="306034" y="103188"/>
                    </a:cubicBezTo>
                    <a:cubicBezTo>
                      <a:pt x="306034" y="103188"/>
                      <a:pt x="306034" y="103188"/>
                      <a:pt x="303212" y="103188"/>
                    </a:cubicBezTo>
                    <a:close/>
                    <a:moveTo>
                      <a:pt x="65087" y="90488"/>
                    </a:moveTo>
                    <a:lnTo>
                      <a:pt x="61912" y="96838"/>
                    </a:lnTo>
                    <a:lnTo>
                      <a:pt x="68262" y="96838"/>
                    </a:lnTo>
                    <a:close/>
                    <a:moveTo>
                      <a:pt x="90487" y="87313"/>
                    </a:moveTo>
                    <a:cubicBezTo>
                      <a:pt x="90487" y="87313"/>
                      <a:pt x="90487" y="87313"/>
                      <a:pt x="90487" y="107951"/>
                    </a:cubicBezTo>
                    <a:cubicBezTo>
                      <a:pt x="90487" y="107951"/>
                      <a:pt x="90487" y="107951"/>
                      <a:pt x="98107" y="107951"/>
                    </a:cubicBezTo>
                    <a:cubicBezTo>
                      <a:pt x="104457" y="107951"/>
                      <a:pt x="109537" y="104081"/>
                      <a:pt x="109537" y="97632"/>
                    </a:cubicBezTo>
                    <a:cubicBezTo>
                      <a:pt x="109537" y="92473"/>
                      <a:pt x="104457" y="87313"/>
                      <a:pt x="98107" y="87313"/>
                    </a:cubicBezTo>
                    <a:cubicBezTo>
                      <a:pt x="98107" y="87313"/>
                      <a:pt x="98107" y="87313"/>
                      <a:pt x="90487" y="87313"/>
                    </a:cubicBezTo>
                    <a:close/>
                    <a:moveTo>
                      <a:pt x="86677" y="79375"/>
                    </a:moveTo>
                    <a:cubicBezTo>
                      <a:pt x="86677" y="79375"/>
                      <a:pt x="86677" y="79375"/>
                      <a:pt x="98107" y="79375"/>
                    </a:cubicBezTo>
                    <a:cubicBezTo>
                      <a:pt x="108267" y="79375"/>
                      <a:pt x="115887" y="88503"/>
                      <a:pt x="115887" y="97632"/>
                    </a:cubicBezTo>
                    <a:cubicBezTo>
                      <a:pt x="115887" y="108064"/>
                      <a:pt x="108267" y="115888"/>
                      <a:pt x="98107" y="115888"/>
                    </a:cubicBezTo>
                    <a:cubicBezTo>
                      <a:pt x="98107" y="115888"/>
                      <a:pt x="98107" y="115888"/>
                      <a:pt x="86677" y="115888"/>
                    </a:cubicBezTo>
                    <a:cubicBezTo>
                      <a:pt x="85407" y="115888"/>
                      <a:pt x="84137" y="114584"/>
                      <a:pt x="84137" y="113280"/>
                    </a:cubicBezTo>
                    <a:cubicBezTo>
                      <a:pt x="84137" y="113280"/>
                      <a:pt x="84137" y="113280"/>
                      <a:pt x="84137" y="81983"/>
                    </a:cubicBezTo>
                    <a:cubicBezTo>
                      <a:pt x="84137" y="80679"/>
                      <a:pt x="85407" y="79375"/>
                      <a:pt x="86677" y="79375"/>
                    </a:cubicBezTo>
                    <a:close/>
                    <a:moveTo>
                      <a:pt x="63764" y="79375"/>
                    </a:moveTo>
                    <a:cubicBezTo>
                      <a:pt x="63764" y="79375"/>
                      <a:pt x="63764" y="79375"/>
                      <a:pt x="66410" y="79375"/>
                    </a:cubicBezTo>
                    <a:cubicBezTo>
                      <a:pt x="67733" y="79375"/>
                      <a:pt x="67733" y="79375"/>
                      <a:pt x="69056" y="80727"/>
                    </a:cubicBezTo>
                    <a:lnTo>
                      <a:pt x="80962" y="113183"/>
                    </a:lnTo>
                    <a:cubicBezTo>
                      <a:pt x="80962" y="114536"/>
                      <a:pt x="79639" y="115888"/>
                      <a:pt x="78316" y="115888"/>
                    </a:cubicBezTo>
                    <a:cubicBezTo>
                      <a:pt x="78316" y="115888"/>
                      <a:pt x="78316" y="115888"/>
                      <a:pt x="75670" y="115888"/>
                    </a:cubicBezTo>
                    <a:cubicBezTo>
                      <a:pt x="74347" y="115888"/>
                      <a:pt x="74347" y="114536"/>
                      <a:pt x="74347" y="114536"/>
                    </a:cubicBezTo>
                    <a:cubicBezTo>
                      <a:pt x="74347" y="114536"/>
                      <a:pt x="74347" y="114536"/>
                      <a:pt x="70378" y="105069"/>
                    </a:cubicBezTo>
                    <a:cubicBezTo>
                      <a:pt x="70378" y="105069"/>
                      <a:pt x="70378" y="105069"/>
                      <a:pt x="59795" y="105069"/>
                    </a:cubicBezTo>
                    <a:cubicBezTo>
                      <a:pt x="59795" y="105069"/>
                      <a:pt x="59795" y="105069"/>
                      <a:pt x="55826" y="114536"/>
                    </a:cubicBezTo>
                    <a:cubicBezTo>
                      <a:pt x="55826" y="114536"/>
                      <a:pt x="55826" y="115888"/>
                      <a:pt x="54503" y="115888"/>
                    </a:cubicBezTo>
                    <a:cubicBezTo>
                      <a:pt x="54503" y="115888"/>
                      <a:pt x="54503" y="115888"/>
                      <a:pt x="51858" y="115888"/>
                    </a:cubicBezTo>
                    <a:cubicBezTo>
                      <a:pt x="50535" y="115888"/>
                      <a:pt x="50535" y="115888"/>
                      <a:pt x="49212" y="114536"/>
                    </a:cubicBezTo>
                    <a:cubicBezTo>
                      <a:pt x="49212" y="114536"/>
                      <a:pt x="49212" y="113183"/>
                      <a:pt x="49212" y="113183"/>
                    </a:cubicBezTo>
                    <a:cubicBezTo>
                      <a:pt x="49212" y="113183"/>
                      <a:pt x="49212" y="113183"/>
                      <a:pt x="61118" y="80727"/>
                    </a:cubicBezTo>
                    <a:cubicBezTo>
                      <a:pt x="61118" y="79375"/>
                      <a:pt x="62441" y="79375"/>
                      <a:pt x="63764" y="79375"/>
                    </a:cubicBezTo>
                    <a:close/>
                    <a:moveTo>
                      <a:pt x="19050" y="63500"/>
                    </a:moveTo>
                    <a:lnTo>
                      <a:pt x="19050" y="132790"/>
                    </a:lnTo>
                    <a:cubicBezTo>
                      <a:pt x="19050" y="132790"/>
                      <a:pt x="19050" y="132790"/>
                      <a:pt x="120915" y="132790"/>
                    </a:cubicBezTo>
                    <a:cubicBezTo>
                      <a:pt x="122238" y="132790"/>
                      <a:pt x="124884" y="132790"/>
                      <a:pt x="124884" y="134097"/>
                    </a:cubicBezTo>
                    <a:cubicBezTo>
                      <a:pt x="124884" y="134097"/>
                      <a:pt x="124884" y="134097"/>
                      <a:pt x="161925" y="152400"/>
                    </a:cubicBezTo>
                    <a:cubicBezTo>
                      <a:pt x="161925" y="152400"/>
                      <a:pt x="161925" y="152400"/>
                      <a:pt x="152665" y="123638"/>
                    </a:cubicBezTo>
                    <a:cubicBezTo>
                      <a:pt x="152665" y="123638"/>
                      <a:pt x="152665" y="122331"/>
                      <a:pt x="152665" y="121024"/>
                    </a:cubicBezTo>
                    <a:cubicBezTo>
                      <a:pt x="152665" y="121024"/>
                      <a:pt x="152665" y="121024"/>
                      <a:pt x="152665" y="63500"/>
                    </a:cubicBezTo>
                    <a:cubicBezTo>
                      <a:pt x="152665" y="63500"/>
                      <a:pt x="152665" y="63500"/>
                      <a:pt x="19050" y="63500"/>
                    </a:cubicBezTo>
                    <a:close/>
                    <a:moveTo>
                      <a:pt x="52387" y="17463"/>
                    </a:moveTo>
                    <a:cubicBezTo>
                      <a:pt x="52387" y="17463"/>
                      <a:pt x="52387" y="17463"/>
                      <a:pt x="52387" y="43782"/>
                    </a:cubicBezTo>
                    <a:cubicBezTo>
                      <a:pt x="52387" y="43782"/>
                      <a:pt x="52387" y="43782"/>
                      <a:pt x="161817" y="43782"/>
                    </a:cubicBezTo>
                    <a:cubicBezTo>
                      <a:pt x="165773" y="43782"/>
                      <a:pt x="169728" y="49046"/>
                      <a:pt x="169728" y="52994"/>
                    </a:cubicBezTo>
                    <a:cubicBezTo>
                      <a:pt x="169728" y="52994"/>
                      <a:pt x="169728" y="52994"/>
                      <a:pt x="169728" y="118791"/>
                    </a:cubicBezTo>
                    <a:cubicBezTo>
                      <a:pt x="169728" y="118791"/>
                      <a:pt x="169728" y="118791"/>
                      <a:pt x="186868" y="167482"/>
                    </a:cubicBezTo>
                    <a:cubicBezTo>
                      <a:pt x="188186" y="171430"/>
                      <a:pt x="186868" y="174062"/>
                      <a:pt x="184231" y="176693"/>
                    </a:cubicBezTo>
                    <a:cubicBezTo>
                      <a:pt x="181594" y="178009"/>
                      <a:pt x="180275" y="179325"/>
                      <a:pt x="177639" y="179325"/>
                    </a:cubicBezTo>
                    <a:cubicBezTo>
                      <a:pt x="176320" y="179325"/>
                      <a:pt x="175002" y="179325"/>
                      <a:pt x="173683" y="178009"/>
                    </a:cubicBezTo>
                    <a:cubicBezTo>
                      <a:pt x="173683" y="178009"/>
                      <a:pt x="173683" y="178009"/>
                      <a:pt x="119627" y="150374"/>
                    </a:cubicBezTo>
                    <a:cubicBezTo>
                      <a:pt x="119627" y="150374"/>
                      <a:pt x="119627" y="150374"/>
                      <a:pt x="52387" y="150374"/>
                    </a:cubicBezTo>
                    <a:cubicBezTo>
                      <a:pt x="52387" y="150374"/>
                      <a:pt x="52387" y="150374"/>
                      <a:pt x="52387" y="217488"/>
                    </a:cubicBezTo>
                    <a:cubicBezTo>
                      <a:pt x="52387" y="217488"/>
                      <a:pt x="52387" y="217488"/>
                      <a:pt x="285750" y="217488"/>
                    </a:cubicBezTo>
                    <a:lnTo>
                      <a:pt x="285750" y="17463"/>
                    </a:lnTo>
                    <a:cubicBezTo>
                      <a:pt x="285750" y="17463"/>
                      <a:pt x="285750" y="17463"/>
                      <a:pt x="52387" y="17463"/>
                    </a:cubicBezTo>
                    <a:close/>
                    <a:moveTo>
                      <a:pt x="42267" y="0"/>
                    </a:moveTo>
                    <a:cubicBezTo>
                      <a:pt x="42267" y="0"/>
                      <a:pt x="42267" y="0"/>
                      <a:pt x="328892" y="0"/>
                    </a:cubicBezTo>
                    <a:cubicBezTo>
                      <a:pt x="334176" y="0"/>
                      <a:pt x="338138" y="3942"/>
                      <a:pt x="338138" y="9199"/>
                    </a:cubicBezTo>
                    <a:cubicBezTo>
                      <a:pt x="338138" y="9199"/>
                      <a:pt x="338138" y="9199"/>
                      <a:pt x="338138" y="227339"/>
                    </a:cubicBezTo>
                    <a:cubicBezTo>
                      <a:pt x="338138" y="232596"/>
                      <a:pt x="334176" y="236538"/>
                      <a:pt x="328892" y="236538"/>
                    </a:cubicBezTo>
                    <a:cubicBezTo>
                      <a:pt x="328892" y="236538"/>
                      <a:pt x="328892" y="236538"/>
                      <a:pt x="42267" y="236538"/>
                    </a:cubicBezTo>
                    <a:cubicBezTo>
                      <a:pt x="36984" y="236538"/>
                      <a:pt x="33021" y="232596"/>
                      <a:pt x="33021" y="227339"/>
                    </a:cubicBezTo>
                    <a:cubicBezTo>
                      <a:pt x="33021" y="227339"/>
                      <a:pt x="33021" y="227339"/>
                      <a:pt x="33021" y="151122"/>
                    </a:cubicBezTo>
                    <a:cubicBezTo>
                      <a:pt x="33021" y="151122"/>
                      <a:pt x="33021" y="151122"/>
                      <a:pt x="9246" y="151122"/>
                    </a:cubicBezTo>
                    <a:cubicBezTo>
                      <a:pt x="3962" y="151122"/>
                      <a:pt x="0" y="147179"/>
                      <a:pt x="0" y="141923"/>
                    </a:cubicBezTo>
                    <a:cubicBezTo>
                      <a:pt x="0" y="141923"/>
                      <a:pt x="0" y="141923"/>
                      <a:pt x="0" y="53878"/>
                    </a:cubicBezTo>
                    <a:cubicBezTo>
                      <a:pt x="0" y="49936"/>
                      <a:pt x="3962" y="44679"/>
                      <a:pt x="9246" y="44679"/>
                    </a:cubicBezTo>
                    <a:cubicBezTo>
                      <a:pt x="9246" y="44679"/>
                      <a:pt x="9246" y="44679"/>
                      <a:pt x="33021" y="44679"/>
                    </a:cubicBezTo>
                    <a:cubicBezTo>
                      <a:pt x="33021" y="44679"/>
                      <a:pt x="33021" y="44679"/>
                      <a:pt x="33021" y="9199"/>
                    </a:cubicBezTo>
                    <a:cubicBezTo>
                      <a:pt x="33021" y="3942"/>
                      <a:pt x="36984" y="0"/>
                      <a:pt x="42267" y="0"/>
                    </a:cubicBezTo>
                    <a:close/>
                  </a:path>
                </a:pathLst>
              </a:custGeom>
              <a:solidFill>
                <a:srgbClr val="39B0B9"/>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2000">
                  <a:solidFill>
                    <a:srgbClr val="39B0B9"/>
                  </a:solidFill>
                  <a:latin typeface="微软雅黑" panose="020B0503020204020204" pitchFamily="34" charset="-122"/>
                  <a:ea typeface="微软雅黑" panose="020B0503020204020204" pitchFamily="34" charset="-122"/>
                </a:endParaRPr>
              </a:p>
            </p:txBody>
          </p:sp>
          <p:sp>
            <p:nvSpPr>
              <p:cNvPr id="50" name="Freeform: Shape 47">
                <a:extLst>
                  <a:ext uri="{FF2B5EF4-FFF2-40B4-BE49-F238E27FC236}">
                    <a16:creationId xmlns:a16="http://schemas.microsoft.com/office/drawing/2014/main" id="{41935C4B-A601-4E17-9D02-C54B2FD30079}"/>
                  </a:ext>
                </a:extLst>
              </p:cNvPr>
              <p:cNvSpPr/>
              <p:nvPr/>
            </p:nvSpPr>
            <p:spPr>
              <a:xfrm>
                <a:off x="5428358" y="4650973"/>
                <a:ext cx="380130" cy="265913"/>
              </a:xfrm>
              <a:custGeom>
                <a:avLst/>
                <a:gdLst>
                  <a:gd name="connsiteX0" fmla="*/ 303212 w 338138"/>
                  <a:gd name="connsiteY0" fmla="*/ 103188 h 236538"/>
                  <a:gd name="connsiteX1" fmla="*/ 303212 w 338138"/>
                  <a:gd name="connsiteY1" fmla="*/ 122238 h 236538"/>
                  <a:gd name="connsiteX2" fmla="*/ 306034 w 338138"/>
                  <a:gd name="connsiteY2" fmla="*/ 122238 h 236538"/>
                  <a:gd name="connsiteX3" fmla="*/ 315912 w 338138"/>
                  <a:gd name="connsiteY3" fmla="*/ 112713 h 236538"/>
                  <a:gd name="connsiteX4" fmla="*/ 306034 w 338138"/>
                  <a:gd name="connsiteY4" fmla="*/ 103188 h 236538"/>
                  <a:gd name="connsiteX5" fmla="*/ 303212 w 338138"/>
                  <a:gd name="connsiteY5" fmla="*/ 103188 h 236538"/>
                  <a:gd name="connsiteX6" fmla="*/ 65087 w 338138"/>
                  <a:gd name="connsiteY6" fmla="*/ 90488 h 236538"/>
                  <a:gd name="connsiteX7" fmla="*/ 61912 w 338138"/>
                  <a:gd name="connsiteY7" fmla="*/ 96838 h 236538"/>
                  <a:gd name="connsiteX8" fmla="*/ 68262 w 338138"/>
                  <a:gd name="connsiteY8" fmla="*/ 96838 h 236538"/>
                  <a:gd name="connsiteX9" fmla="*/ 90487 w 338138"/>
                  <a:gd name="connsiteY9" fmla="*/ 87313 h 236538"/>
                  <a:gd name="connsiteX10" fmla="*/ 90487 w 338138"/>
                  <a:gd name="connsiteY10" fmla="*/ 107951 h 236538"/>
                  <a:gd name="connsiteX11" fmla="*/ 98107 w 338138"/>
                  <a:gd name="connsiteY11" fmla="*/ 107951 h 236538"/>
                  <a:gd name="connsiteX12" fmla="*/ 109537 w 338138"/>
                  <a:gd name="connsiteY12" fmla="*/ 97632 h 236538"/>
                  <a:gd name="connsiteX13" fmla="*/ 98107 w 338138"/>
                  <a:gd name="connsiteY13" fmla="*/ 87313 h 236538"/>
                  <a:gd name="connsiteX14" fmla="*/ 90487 w 338138"/>
                  <a:gd name="connsiteY14" fmla="*/ 87313 h 236538"/>
                  <a:gd name="connsiteX15" fmla="*/ 86677 w 338138"/>
                  <a:gd name="connsiteY15" fmla="*/ 79375 h 236538"/>
                  <a:gd name="connsiteX16" fmla="*/ 98107 w 338138"/>
                  <a:gd name="connsiteY16" fmla="*/ 79375 h 236538"/>
                  <a:gd name="connsiteX17" fmla="*/ 115887 w 338138"/>
                  <a:gd name="connsiteY17" fmla="*/ 97632 h 236538"/>
                  <a:gd name="connsiteX18" fmla="*/ 98107 w 338138"/>
                  <a:gd name="connsiteY18" fmla="*/ 115888 h 236538"/>
                  <a:gd name="connsiteX19" fmla="*/ 86677 w 338138"/>
                  <a:gd name="connsiteY19" fmla="*/ 115888 h 236538"/>
                  <a:gd name="connsiteX20" fmla="*/ 84137 w 338138"/>
                  <a:gd name="connsiteY20" fmla="*/ 113280 h 236538"/>
                  <a:gd name="connsiteX21" fmla="*/ 84137 w 338138"/>
                  <a:gd name="connsiteY21" fmla="*/ 81983 h 236538"/>
                  <a:gd name="connsiteX22" fmla="*/ 86677 w 338138"/>
                  <a:gd name="connsiteY22" fmla="*/ 79375 h 236538"/>
                  <a:gd name="connsiteX23" fmla="*/ 63764 w 338138"/>
                  <a:gd name="connsiteY23" fmla="*/ 79375 h 236538"/>
                  <a:gd name="connsiteX24" fmla="*/ 66410 w 338138"/>
                  <a:gd name="connsiteY24" fmla="*/ 79375 h 236538"/>
                  <a:gd name="connsiteX25" fmla="*/ 69056 w 338138"/>
                  <a:gd name="connsiteY25" fmla="*/ 80727 h 236538"/>
                  <a:gd name="connsiteX26" fmla="*/ 80962 w 338138"/>
                  <a:gd name="connsiteY26" fmla="*/ 113183 h 236538"/>
                  <a:gd name="connsiteX27" fmla="*/ 78316 w 338138"/>
                  <a:gd name="connsiteY27" fmla="*/ 115888 h 236538"/>
                  <a:gd name="connsiteX28" fmla="*/ 75670 w 338138"/>
                  <a:gd name="connsiteY28" fmla="*/ 115888 h 236538"/>
                  <a:gd name="connsiteX29" fmla="*/ 74347 w 338138"/>
                  <a:gd name="connsiteY29" fmla="*/ 114536 h 236538"/>
                  <a:gd name="connsiteX30" fmla="*/ 70378 w 338138"/>
                  <a:gd name="connsiteY30" fmla="*/ 105069 h 236538"/>
                  <a:gd name="connsiteX31" fmla="*/ 59795 w 338138"/>
                  <a:gd name="connsiteY31" fmla="*/ 105069 h 236538"/>
                  <a:gd name="connsiteX32" fmla="*/ 55826 w 338138"/>
                  <a:gd name="connsiteY32" fmla="*/ 114536 h 236538"/>
                  <a:gd name="connsiteX33" fmla="*/ 54503 w 338138"/>
                  <a:gd name="connsiteY33" fmla="*/ 115888 h 236538"/>
                  <a:gd name="connsiteX34" fmla="*/ 51858 w 338138"/>
                  <a:gd name="connsiteY34" fmla="*/ 115888 h 236538"/>
                  <a:gd name="connsiteX35" fmla="*/ 49212 w 338138"/>
                  <a:gd name="connsiteY35" fmla="*/ 114536 h 236538"/>
                  <a:gd name="connsiteX36" fmla="*/ 49212 w 338138"/>
                  <a:gd name="connsiteY36" fmla="*/ 113183 h 236538"/>
                  <a:gd name="connsiteX37" fmla="*/ 61118 w 338138"/>
                  <a:gd name="connsiteY37" fmla="*/ 80727 h 236538"/>
                  <a:gd name="connsiteX38" fmla="*/ 63764 w 338138"/>
                  <a:gd name="connsiteY38" fmla="*/ 79375 h 236538"/>
                  <a:gd name="connsiteX39" fmla="*/ 19050 w 338138"/>
                  <a:gd name="connsiteY39" fmla="*/ 63500 h 236538"/>
                  <a:gd name="connsiteX40" fmla="*/ 19050 w 338138"/>
                  <a:gd name="connsiteY40" fmla="*/ 132790 h 236538"/>
                  <a:gd name="connsiteX41" fmla="*/ 120915 w 338138"/>
                  <a:gd name="connsiteY41" fmla="*/ 132790 h 236538"/>
                  <a:gd name="connsiteX42" fmla="*/ 124884 w 338138"/>
                  <a:gd name="connsiteY42" fmla="*/ 134097 h 236538"/>
                  <a:gd name="connsiteX43" fmla="*/ 161925 w 338138"/>
                  <a:gd name="connsiteY43" fmla="*/ 152400 h 236538"/>
                  <a:gd name="connsiteX44" fmla="*/ 152665 w 338138"/>
                  <a:gd name="connsiteY44" fmla="*/ 123638 h 236538"/>
                  <a:gd name="connsiteX45" fmla="*/ 152665 w 338138"/>
                  <a:gd name="connsiteY45" fmla="*/ 121024 h 236538"/>
                  <a:gd name="connsiteX46" fmla="*/ 152665 w 338138"/>
                  <a:gd name="connsiteY46" fmla="*/ 63500 h 236538"/>
                  <a:gd name="connsiteX47" fmla="*/ 19050 w 338138"/>
                  <a:gd name="connsiteY47" fmla="*/ 63500 h 236538"/>
                  <a:gd name="connsiteX48" fmla="*/ 52387 w 338138"/>
                  <a:gd name="connsiteY48" fmla="*/ 17463 h 236538"/>
                  <a:gd name="connsiteX49" fmla="*/ 52387 w 338138"/>
                  <a:gd name="connsiteY49" fmla="*/ 43782 h 236538"/>
                  <a:gd name="connsiteX50" fmla="*/ 161817 w 338138"/>
                  <a:gd name="connsiteY50" fmla="*/ 43782 h 236538"/>
                  <a:gd name="connsiteX51" fmla="*/ 169728 w 338138"/>
                  <a:gd name="connsiteY51" fmla="*/ 52994 h 236538"/>
                  <a:gd name="connsiteX52" fmla="*/ 169728 w 338138"/>
                  <a:gd name="connsiteY52" fmla="*/ 118791 h 236538"/>
                  <a:gd name="connsiteX53" fmla="*/ 186868 w 338138"/>
                  <a:gd name="connsiteY53" fmla="*/ 167482 h 236538"/>
                  <a:gd name="connsiteX54" fmla="*/ 184231 w 338138"/>
                  <a:gd name="connsiteY54" fmla="*/ 176693 h 236538"/>
                  <a:gd name="connsiteX55" fmla="*/ 177639 w 338138"/>
                  <a:gd name="connsiteY55" fmla="*/ 179325 h 236538"/>
                  <a:gd name="connsiteX56" fmla="*/ 173683 w 338138"/>
                  <a:gd name="connsiteY56" fmla="*/ 178009 h 236538"/>
                  <a:gd name="connsiteX57" fmla="*/ 119627 w 338138"/>
                  <a:gd name="connsiteY57" fmla="*/ 150374 h 236538"/>
                  <a:gd name="connsiteX58" fmla="*/ 52387 w 338138"/>
                  <a:gd name="connsiteY58" fmla="*/ 150374 h 236538"/>
                  <a:gd name="connsiteX59" fmla="*/ 52387 w 338138"/>
                  <a:gd name="connsiteY59" fmla="*/ 217488 h 236538"/>
                  <a:gd name="connsiteX60" fmla="*/ 285750 w 338138"/>
                  <a:gd name="connsiteY60" fmla="*/ 217488 h 236538"/>
                  <a:gd name="connsiteX61" fmla="*/ 285750 w 338138"/>
                  <a:gd name="connsiteY61" fmla="*/ 17463 h 236538"/>
                  <a:gd name="connsiteX62" fmla="*/ 52387 w 338138"/>
                  <a:gd name="connsiteY62" fmla="*/ 17463 h 236538"/>
                  <a:gd name="connsiteX63" fmla="*/ 42267 w 338138"/>
                  <a:gd name="connsiteY63" fmla="*/ 0 h 236538"/>
                  <a:gd name="connsiteX64" fmla="*/ 328892 w 338138"/>
                  <a:gd name="connsiteY64" fmla="*/ 0 h 236538"/>
                  <a:gd name="connsiteX65" fmla="*/ 338138 w 338138"/>
                  <a:gd name="connsiteY65" fmla="*/ 9199 h 236538"/>
                  <a:gd name="connsiteX66" fmla="*/ 338138 w 338138"/>
                  <a:gd name="connsiteY66" fmla="*/ 227339 h 236538"/>
                  <a:gd name="connsiteX67" fmla="*/ 328892 w 338138"/>
                  <a:gd name="connsiteY67" fmla="*/ 236538 h 236538"/>
                  <a:gd name="connsiteX68" fmla="*/ 42267 w 338138"/>
                  <a:gd name="connsiteY68" fmla="*/ 236538 h 236538"/>
                  <a:gd name="connsiteX69" fmla="*/ 33021 w 338138"/>
                  <a:gd name="connsiteY69" fmla="*/ 227339 h 236538"/>
                  <a:gd name="connsiteX70" fmla="*/ 33021 w 338138"/>
                  <a:gd name="connsiteY70" fmla="*/ 151122 h 236538"/>
                  <a:gd name="connsiteX71" fmla="*/ 9246 w 338138"/>
                  <a:gd name="connsiteY71" fmla="*/ 151122 h 236538"/>
                  <a:gd name="connsiteX72" fmla="*/ 0 w 338138"/>
                  <a:gd name="connsiteY72" fmla="*/ 141923 h 236538"/>
                  <a:gd name="connsiteX73" fmla="*/ 0 w 338138"/>
                  <a:gd name="connsiteY73" fmla="*/ 53878 h 236538"/>
                  <a:gd name="connsiteX74" fmla="*/ 9246 w 338138"/>
                  <a:gd name="connsiteY74" fmla="*/ 44679 h 236538"/>
                  <a:gd name="connsiteX75" fmla="*/ 33021 w 338138"/>
                  <a:gd name="connsiteY75" fmla="*/ 44679 h 236538"/>
                  <a:gd name="connsiteX76" fmla="*/ 33021 w 338138"/>
                  <a:gd name="connsiteY76" fmla="*/ 9199 h 236538"/>
                  <a:gd name="connsiteX77" fmla="*/ 42267 w 338138"/>
                  <a:gd name="connsiteY77" fmla="*/ 0 h 2365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Lst>
                <a:rect l="l" t="t" r="r" b="b"/>
                <a:pathLst>
                  <a:path w="338138" h="236538">
                    <a:moveTo>
                      <a:pt x="303212" y="103188"/>
                    </a:moveTo>
                    <a:cubicBezTo>
                      <a:pt x="303212" y="103188"/>
                      <a:pt x="303212" y="103188"/>
                      <a:pt x="303212" y="122238"/>
                    </a:cubicBezTo>
                    <a:cubicBezTo>
                      <a:pt x="303212" y="122238"/>
                      <a:pt x="303212" y="122238"/>
                      <a:pt x="306034" y="122238"/>
                    </a:cubicBezTo>
                    <a:cubicBezTo>
                      <a:pt x="311679" y="122238"/>
                      <a:pt x="315912" y="116795"/>
                      <a:pt x="315912" y="112713"/>
                    </a:cubicBezTo>
                    <a:cubicBezTo>
                      <a:pt x="315912" y="107270"/>
                      <a:pt x="311679" y="103188"/>
                      <a:pt x="306034" y="103188"/>
                    </a:cubicBezTo>
                    <a:cubicBezTo>
                      <a:pt x="306034" y="103188"/>
                      <a:pt x="306034" y="103188"/>
                      <a:pt x="303212" y="103188"/>
                    </a:cubicBezTo>
                    <a:close/>
                    <a:moveTo>
                      <a:pt x="65087" y="90488"/>
                    </a:moveTo>
                    <a:lnTo>
                      <a:pt x="61912" y="96838"/>
                    </a:lnTo>
                    <a:lnTo>
                      <a:pt x="68262" y="96838"/>
                    </a:lnTo>
                    <a:close/>
                    <a:moveTo>
                      <a:pt x="90487" y="87313"/>
                    </a:moveTo>
                    <a:cubicBezTo>
                      <a:pt x="90487" y="87313"/>
                      <a:pt x="90487" y="87313"/>
                      <a:pt x="90487" y="107951"/>
                    </a:cubicBezTo>
                    <a:cubicBezTo>
                      <a:pt x="90487" y="107951"/>
                      <a:pt x="90487" y="107951"/>
                      <a:pt x="98107" y="107951"/>
                    </a:cubicBezTo>
                    <a:cubicBezTo>
                      <a:pt x="104457" y="107951"/>
                      <a:pt x="109537" y="104081"/>
                      <a:pt x="109537" y="97632"/>
                    </a:cubicBezTo>
                    <a:cubicBezTo>
                      <a:pt x="109537" y="92473"/>
                      <a:pt x="104457" y="87313"/>
                      <a:pt x="98107" y="87313"/>
                    </a:cubicBezTo>
                    <a:cubicBezTo>
                      <a:pt x="98107" y="87313"/>
                      <a:pt x="98107" y="87313"/>
                      <a:pt x="90487" y="87313"/>
                    </a:cubicBezTo>
                    <a:close/>
                    <a:moveTo>
                      <a:pt x="86677" y="79375"/>
                    </a:moveTo>
                    <a:cubicBezTo>
                      <a:pt x="86677" y="79375"/>
                      <a:pt x="86677" y="79375"/>
                      <a:pt x="98107" y="79375"/>
                    </a:cubicBezTo>
                    <a:cubicBezTo>
                      <a:pt x="108267" y="79375"/>
                      <a:pt x="115887" y="88503"/>
                      <a:pt x="115887" y="97632"/>
                    </a:cubicBezTo>
                    <a:cubicBezTo>
                      <a:pt x="115887" y="108064"/>
                      <a:pt x="108267" y="115888"/>
                      <a:pt x="98107" y="115888"/>
                    </a:cubicBezTo>
                    <a:cubicBezTo>
                      <a:pt x="98107" y="115888"/>
                      <a:pt x="98107" y="115888"/>
                      <a:pt x="86677" y="115888"/>
                    </a:cubicBezTo>
                    <a:cubicBezTo>
                      <a:pt x="85407" y="115888"/>
                      <a:pt x="84137" y="114584"/>
                      <a:pt x="84137" y="113280"/>
                    </a:cubicBezTo>
                    <a:cubicBezTo>
                      <a:pt x="84137" y="113280"/>
                      <a:pt x="84137" y="113280"/>
                      <a:pt x="84137" y="81983"/>
                    </a:cubicBezTo>
                    <a:cubicBezTo>
                      <a:pt x="84137" y="80679"/>
                      <a:pt x="85407" y="79375"/>
                      <a:pt x="86677" y="79375"/>
                    </a:cubicBezTo>
                    <a:close/>
                    <a:moveTo>
                      <a:pt x="63764" y="79375"/>
                    </a:moveTo>
                    <a:cubicBezTo>
                      <a:pt x="63764" y="79375"/>
                      <a:pt x="63764" y="79375"/>
                      <a:pt x="66410" y="79375"/>
                    </a:cubicBezTo>
                    <a:cubicBezTo>
                      <a:pt x="67733" y="79375"/>
                      <a:pt x="67733" y="79375"/>
                      <a:pt x="69056" y="80727"/>
                    </a:cubicBezTo>
                    <a:lnTo>
                      <a:pt x="80962" y="113183"/>
                    </a:lnTo>
                    <a:cubicBezTo>
                      <a:pt x="80962" y="114536"/>
                      <a:pt x="79639" y="115888"/>
                      <a:pt x="78316" y="115888"/>
                    </a:cubicBezTo>
                    <a:cubicBezTo>
                      <a:pt x="78316" y="115888"/>
                      <a:pt x="78316" y="115888"/>
                      <a:pt x="75670" y="115888"/>
                    </a:cubicBezTo>
                    <a:cubicBezTo>
                      <a:pt x="74347" y="115888"/>
                      <a:pt x="74347" y="114536"/>
                      <a:pt x="74347" y="114536"/>
                    </a:cubicBezTo>
                    <a:cubicBezTo>
                      <a:pt x="74347" y="114536"/>
                      <a:pt x="74347" y="114536"/>
                      <a:pt x="70378" y="105069"/>
                    </a:cubicBezTo>
                    <a:cubicBezTo>
                      <a:pt x="70378" y="105069"/>
                      <a:pt x="70378" y="105069"/>
                      <a:pt x="59795" y="105069"/>
                    </a:cubicBezTo>
                    <a:cubicBezTo>
                      <a:pt x="59795" y="105069"/>
                      <a:pt x="59795" y="105069"/>
                      <a:pt x="55826" y="114536"/>
                    </a:cubicBezTo>
                    <a:cubicBezTo>
                      <a:pt x="55826" y="114536"/>
                      <a:pt x="55826" y="115888"/>
                      <a:pt x="54503" y="115888"/>
                    </a:cubicBezTo>
                    <a:cubicBezTo>
                      <a:pt x="54503" y="115888"/>
                      <a:pt x="54503" y="115888"/>
                      <a:pt x="51858" y="115888"/>
                    </a:cubicBezTo>
                    <a:cubicBezTo>
                      <a:pt x="50535" y="115888"/>
                      <a:pt x="50535" y="115888"/>
                      <a:pt x="49212" y="114536"/>
                    </a:cubicBezTo>
                    <a:cubicBezTo>
                      <a:pt x="49212" y="114536"/>
                      <a:pt x="49212" y="113183"/>
                      <a:pt x="49212" y="113183"/>
                    </a:cubicBezTo>
                    <a:cubicBezTo>
                      <a:pt x="49212" y="113183"/>
                      <a:pt x="49212" y="113183"/>
                      <a:pt x="61118" y="80727"/>
                    </a:cubicBezTo>
                    <a:cubicBezTo>
                      <a:pt x="61118" y="79375"/>
                      <a:pt x="62441" y="79375"/>
                      <a:pt x="63764" y="79375"/>
                    </a:cubicBezTo>
                    <a:close/>
                    <a:moveTo>
                      <a:pt x="19050" y="63500"/>
                    </a:moveTo>
                    <a:lnTo>
                      <a:pt x="19050" y="132790"/>
                    </a:lnTo>
                    <a:cubicBezTo>
                      <a:pt x="19050" y="132790"/>
                      <a:pt x="19050" y="132790"/>
                      <a:pt x="120915" y="132790"/>
                    </a:cubicBezTo>
                    <a:cubicBezTo>
                      <a:pt x="122238" y="132790"/>
                      <a:pt x="124884" y="132790"/>
                      <a:pt x="124884" y="134097"/>
                    </a:cubicBezTo>
                    <a:cubicBezTo>
                      <a:pt x="124884" y="134097"/>
                      <a:pt x="124884" y="134097"/>
                      <a:pt x="161925" y="152400"/>
                    </a:cubicBezTo>
                    <a:cubicBezTo>
                      <a:pt x="161925" y="152400"/>
                      <a:pt x="161925" y="152400"/>
                      <a:pt x="152665" y="123638"/>
                    </a:cubicBezTo>
                    <a:cubicBezTo>
                      <a:pt x="152665" y="123638"/>
                      <a:pt x="152665" y="122331"/>
                      <a:pt x="152665" y="121024"/>
                    </a:cubicBezTo>
                    <a:cubicBezTo>
                      <a:pt x="152665" y="121024"/>
                      <a:pt x="152665" y="121024"/>
                      <a:pt x="152665" y="63500"/>
                    </a:cubicBezTo>
                    <a:cubicBezTo>
                      <a:pt x="152665" y="63500"/>
                      <a:pt x="152665" y="63500"/>
                      <a:pt x="19050" y="63500"/>
                    </a:cubicBezTo>
                    <a:close/>
                    <a:moveTo>
                      <a:pt x="52387" y="17463"/>
                    </a:moveTo>
                    <a:cubicBezTo>
                      <a:pt x="52387" y="17463"/>
                      <a:pt x="52387" y="17463"/>
                      <a:pt x="52387" y="43782"/>
                    </a:cubicBezTo>
                    <a:cubicBezTo>
                      <a:pt x="52387" y="43782"/>
                      <a:pt x="52387" y="43782"/>
                      <a:pt x="161817" y="43782"/>
                    </a:cubicBezTo>
                    <a:cubicBezTo>
                      <a:pt x="165773" y="43782"/>
                      <a:pt x="169728" y="49046"/>
                      <a:pt x="169728" y="52994"/>
                    </a:cubicBezTo>
                    <a:cubicBezTo>
                      <a:pt x="169728" y="52994"/>
                      <a:pt x="169728" y="52994"/>
                      <a:pt x="169728" y="118791"/>
                    </a:cubicBezTo>
                    <a:cubicBezTo>
                      <a:pt x="169728" y="118791"/>
                      <a:pt x="169728" y="118791"/>
                      <a:pt x="186868" y="167482"/>
                    </a:cubicBezTo>
                    <a:cubicBezTo>
                      <a:pt x="188186" y="171430"/>
                      <a:pt x="186868" y="174062"/>
                      <a:pt x="184231" y="176693"/>
                    </a:cubicBezTo>
                    <a:cubicBezTo>
                      <a:pt x="181594" y="178009"/>
                      <a:pt x="180275" y="179325"/>
                      <a:pt x="177639" y="179325"/>
                    </a:cubicBezTo>
                    <a:cubicBezTo>
                      <a:pt x="176320" y="179325"/>
                      <a:pt x="175002" y="179325"/>
                      <a:pt x="173683" y="178009"/>
                    </a:cubicBezTo>
                    <a:cubicBezTo>
                      <a:pt x="173683" y="178009"/>
                      <a:pt x="173683" y="178009"/>
                      <a:pt x="119627" y="150374"/>
                    </a:cubicBezTo>
                    <a:cubicBezTo>
                      <a:pt x="119627" y="150374"/>
                      <a:pt x="119627" y="150374"/>
                      <a:pt x="52387" y="150374"/>
                    </a:cubicBezTo>
                    <a:cubicBezTo>
                      <a:pt x="52387" y="150374"/>
                      <a:pt x="52387" y="150374"/>
                      <a:pt x="52387" y="217488"/>
                    </a:cubicBezTo>
                    <a:cubicBezTo>
                      <a:pt x="52387" y="217488"/>
                      <a:pt x="52387" y="217488"/>
                      <a:pt x="285750" y="217488"/>
                    </a:cubicBezTo>
                    <a:lnTo>
                      <a:pt x="285750" y="17463"/>
                    </a:lnTo>
                    <a:cubicBezTo>
                      <a:pt x="285750" y="17463"/>
                      <a:pt x="285750" y="17463"/>
                      <a:pt x="52387" y="17463"/>
                    </a:cubicBezTo>
                    <a:close/>
                    <a:moveTo>
                      <a:pt x="42267" y="0"/>
                    </a:moveTo>
                    <a:cubicBezTo>
                      <a:pt x="42267" y="0"/>
                      <a:pt x="42267" y="0"/>
                      <a:pt x="328892" y="0"/>
                    </a:cubicBezTo>
                    <a:cubicBezTo>
                      <a:pt x="334176" y="0"/>
                      <a:pt x="338138" y="3942"/>
                      <a:pt x="338138" y="9199"/>
                    </a:cubicBezTo>
                    <a:cubicBezTo>
                      <a:pt x="338138" y="9199"/>
                      <a:pt x="338138" y="9199"/>
                      <a:pt x="338138" y="227339"/>
                    </a:cubicBezTo>
                    <a:cubicBezTo>
                      <a:pt x="338138" y="232596"/>
                      <a:pt x="334176" y="236538"/>
                      <a:pt x="328892" y="236538"/>
                    </a:cubicBezTo>
                    <a:cubicBezTo>
                      <a:pt x="328892" y="236538"/>
                      <a:pt x="328892" y="236538"/>
                      <a:pt x="42267" y="236538"/>
                    </a:cubicBezTo>
                    <a:cubicBezTo>
                      <a:pt x="36984" y="236538"/>
                      <a:pt x="33021" y="232596"/>
                      <a:pt x="33021" y="227339"/>
                    </a:cubicBezTo>
                    <a:cubicBezTo>
                      <a:pt x="33021" y="227339"/>
                      <a:pt x="33021" y="227339"/>
                      <a:pt x="33021" y="151122"/>
                    </a:cubicBezTo>
                    <a:cubicBezTo>
                      <a:pt x="33021" y="151122"/>
                      <a:pt x="33021" y="151122"/>
                      <a:pt x="9246" y="151122"/>
                    </a:cubicBezTo>
                    <a:cubicBezTo>
                      <a:pt x="3962" y="151122"/>
                      <a:pt x="0" y="147179"/>
                      <a:pt x="0" y="141923"/>
                    </a:cubicBezTo>
                    <a:cubicBezTo>
                      <a:pt x="0" y="141923"/>
                      <a:pt x="0" y="141923"/>
                      <a:pt x="0" y="53878"/>
                    </a:cubicBezTo>
                    <a:cubicBezTo>
                      <a:pt x="0" y="49936"/>
                      <a:pt x="3962" y="44679"/>
                      <a:pt x="9246" y="44679"/>
                    </a:cubicBezTo>
                    <a:cubicBezTo>
                      <a:pt x="9246" y="44679"/>
                      <a:pt x="9246" y="44679"/>
                      <a:pt x="33021" y="44679"/>
                    </a:cubicBezTo>
                    <a:cubicBezTo>
                      <a:pt x="33021" y="44679"/>
                      <a:pt x="33021" y="44679"/>
                      <a:pt x="33021" y="9199"/>
                    </a:cubicBezTo>
                    <a:cubicBezTo>
                      <a:pt x="33021" y="3942"/>
                      <a:pt x="36984" y="0"/>
                      <a:pt x="42267" y="0"/>
                    </a:cubicBezTo>
                    <a:close/>
                  </a:path>
                </a:pathLst>
              </a:custGeom>
              <a:solidFill>
                <a:srgbClr val="39B0B9"/>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2000">
                  <a:solidFill>
                    <a:srgbClr val="39B0B9"/>
                  </a:solidFill>
                  <a:latin typeface="微软雅黑" panose="020B0503020204020204" pitchFamily="34" charset="-122"/>
                  <a:ea typeface="微软雅黑" panose="020B0503020204020204" pitchFamily="34" charset="-122"/>
                </a:endParaRPr>
              </a:p>
            </p:txBody>
          </p:sp>
          <p:sp>
            <p:nvSpPr>
              <p:cNvPr id="51" name="Freeform: Shape 48">
                <a:extLst>
                  <a:ext uri="{FF2B5EF4-FFF2-40B4-BE49-F238E27FC236}">
                    <a16:creationId xmlns:a16="http://schemas.microsoft.com/office/drawing/2014/main" id="{722A0405-69BA-4D72-B592-3F3300A27075}"/>
                  </a:ext>
                </a:extLst>
              </p:cNvPr>
              <p:cNvSpPr/>
              <p:nvPr/>
            </p:nvSpPr>
            <p:spPr>
              <a:xfrm>
                <a:off x="6801229" y="4441482"/>
                <a:ext cx="380130" cy="265913"/>
              </a:xfrm>
              <a:custGeom>
                <a:avLst/>
                <a:gdLst>
                  <a:gd name="connsiteX0" fmla="*/ 303212 w 338138"/>
                  <a:gd name="connsiteY0" fmla="*/ 103188 h 236538"/>
                  <a:gd name="connsiteX1" fmla="*/ 303212 w 338138"/>
                  <a:gd name="connsiteY1" fmla="*/ 122238 h 236538"/>
                  <a:gd name="connsiteX2" fmla="*/ 306034 w 338138"/>
                  <a:gd name="connsiteY2" fmla="*/ 122238 h 236538"/>
                  <a:gd name="connsiteX3" fmla="*/ 315912 w 338138"/>
                  <a:gd name="connsiteY3" fmla="*/ 112713 h 236538"/>
                  <a:gd name="connsiteX4" fmla="*/ 306034 w 338138"/>
                  <a:gd name="connsiteY4" fmla="*/ 103188 h 236538"/>
                  <a:gd name="connsiteX5" fmla="*/ 303212 w 338138"/>
                  <a:gd name="connsiteY5" fmla="*/ 103188 h 236538"/>
                  <a:gd name="connsiteX6" fmla="*/ 65087 w 338138"/>
                  <a:gd name="connsiteY6" fmla="*/ 90488 h 236538"/>
                  <a:gd name="connsiteX7" fmla="*/ 61912 w 338138"/>
                  <a:gd name="connsiteY7" fmla="*/ 96838 h 236538"/>
                  <a:gd name="connsiteX8" fmla="*/ 68262 w 338138"/>
                  <a:gd name="connsiteY8" fmla="*/ 96838 h 236538"/>
                  <a:gd name="connsiteX9" fmla="*/ 90487 w 338138"/>
                  <a:gd name="connsiteY9" fmla="*/ 87313 h 236538"/>
                  <a:gd name="connsiteX10" fmla="*/ 90487 w 338138"/>
                  <a:gd name="connsiteY10" fmla="*/ 107951 h 236538"/>
                  <a:gd name="connsiteX11" fmla="*/ 98107 w 338138"/>
                  <a:gd name="connsiteY11" fmla="*/ 107951 h 236538"/>
                  <a:gd name="connsiteX12" fmla="*/ 109537 w 338138"/>
                  <a:gd name="connsiteY12" fmla="*/ 97632 h 236538"/>
                  <a:gd name="connsiteX13" fmla="*/ 98107 w 338138"/>
                  <a:gd name="connsiteY13" fmla="*/ 87313 h 236538"/>
                  <a:gd name="connsiteX14" fmla="*/ 90487 w 338138"/>
                  <a:gd name="connsiteY14" fmla="*/ 87313 h 236538"/>
                  <a:gd name="connsiteX15" fmla="*/ 86677 w 338138"/>
                  <a:gd name="connsiteY15" fmla="*/ 79375 h 236538"/>
                  <a:gd name="connsiteX16" fmla="*/ 98107 w 338138"/>
                  <a:gd name="connsiteY16" fmla="*/ 79375 h 236538"/>
                  <a:gd name="connsiteX17" fmla="*/ 115887 w 338138"/>
                  <a:gd name="connsiteY17" fmla="*/ 97632 h 236538"/>
                  <a:gd name="connsiteX18" fmla="*/ 98107 w 338138"/>
                  <a:gd name="connsiteY18" fmla="*/ 115888 h 236538"/>
                  <a:gd name="connsiteX19" fmla="*/ 86677 w 338138"/>
                  <a:gd name="connsiteY19" fmla="*/ 115888 h 236538"/>
                  <a:gd name="connsiteX20" fmla="*/ 84137 w 338138"/>
                  <a:gd name="connsiteY20" fmla="*/ 113280 h 236538"/>
                  <a:gd name="connsiteX21" fmla="*/ 84137 w 338138"/>
                  <a:gd name="connsiteY21" fmla="*/ 81983 h 236538"/>
                  <a:gd name="connsiteX22" fmla="*/ 86677 w 338138"/>
                  <a:gd name="connsiteY22" fmla="*/ 79375 h 236538"/>
                  <a:gd name="connsiteX23" fmla="*/ 63764 w 338138"/>
                  <a:gd name="connsiteY23" fmla="*/ 79375 h 236538"/>
                  <a:gd name="connsiteX24" fmla="*/ 66410 w 338138"/>
                  <a:gd name="connsiteY24" fmla="*/ 79375 h 236538"/>
                  <a:gd name="connsiteX25" fmla="*/ 69056 w 338138"/>
                  <a:gd name="connsiteY25" fmla="*/ 80727 h 236538"/>
                  <a:gd name="connsiteX26" fmla="*/ 80962 w 338138"/>
                  <a:gd name="connsiteY26" fmla="*/ 113183 h 236538"/>
                  <a:gd name="connsiteX27" fmla="*/ 78316 w 338138"/>
                  <a:gd name="connsiteY27" fmla="*/ 115888 h 236538"/>
                  <a:gd name="connsiteX28" fmla="*/ 75670 w 338138"/>
                  <a:gd name="connsiteY28" fmla="*/ 115888 h 236538"/>
                  <a:gd name="connsiteX29" fmla="*/ 74347 w 338138"/>
                  <a:gd name="connsiteY29" fmla="*/ 114536 h 236538"/>
                  <a:gd name="connsiteX30" fmla="*/ 70378 w 338138"/>
                  <a:gd name="connsiteY30" fmla="*/ 105069 h 236538"/>
                  <a:gd name="connsiteX31" fmla="*/ 59795 w 338138"/>
                  <a:gd name="connsiteY31" fmla="*/ 105069 h 236538"/>
                  <a:gd name="connsiteX32" fmla="*/ 55826 w 338138"/>
                  <a:gd name="connsiteY32" fmla="*/ 114536 h 236538"/>
                  <a:gd name="connsiteX33" fmla="*/ 54503 w 338138"/>
                  <a:gd name="connsiteY33" fmla="*/ 115888 h 236538"/>
                  <a:gd name="connsiteX34" fmla="*/ 51858 w 338138"/>
                  <a:gd name="connsiteY34" fmla="*/ 115888 h 236538"/>
                  <a:gd name="connsiteX35" fmla="*/ 49212 w 338138"/>
                  <a:gd name="connsiteY35" fmla="*/ 114536 h 236538"/>
                  <a:gd name="connsiteX36" fmla="*/ 49212 w 338138"/>
                  <a:gd name="connsiteY36" fmla="*/ 113183 h 236538"/>
                  <a:gd name="connsiteX37" fmla="*/ 61118 w 338138"/>
                  <a:gd name="connsiteY37" fmla="*/ 80727 h 236538"/>
                  <a:gd name="connsiteX38" fmla="*/ 63764 w 338138"/>
                  <a:gd name="connsiteY38" fmla="*/ 79375 h 236538"/>
                  <a:gd name="connsiteX39" fmla="*/ 19050 w 338138"/>
                  <a:gd name="connsiteY39" fmla="*/ 63500 h 236538"/>
                  <a:gd name="connsiteX40" fmla="*/ 19050 w 338138"/>
                  <a:gd name="connsiteY40" fmla="*/ 132790 h 236538"/>
                  <a:gd name="connsiteX41" fmla="*/ 120915 w 338138"/>
                  <a:gd name="connsiteY41" fmla="*/ 132790 h 236538"/>
                  <a:gd name="connsiteX42" fmla="*/ 124884 w 338138"/>
                  <a:gd name="connsiteY42" fmla="*/ 134097 h 236538"/>
                  <a:gd name="connsiteX43" fmla="*/ 161925 w 338138"/>
                  <a:gd name="connsiteY43" fmla="*/ 152400 h 236538"/>
                  <a:gd name="connsiteX44" fmla="*/ 152665 w 338138"/>
                  <a:gd name="connsiteY44" fmla="*/ 123638 h 236538"/>
                  <a:gd name="connsiteX45" fmla="*/ 152665 w 338138"/>
                  <a:gd name="connsiteY45" fmla="*/ 121024 h 236538"/>
                  <a:gd name="connsiteX46" fmla="*/ 152665 w 338138"/>
                  <a:gd name="connsiteY46" fmla="*/ 63500 h 236538"/>
                  <a:gd name="connsiteX47" fmla="*/ 19050 w 338138"/>
                  <a:gd name="connsiteY47" fmla="*/ 63500 h 236538"/>
                  <a:gd name="connsiteX48" fmla="*/ 52387 w 338138"/>
                  <a:gd name="connsiteY48" fmla="*/ 17463 h 236538"/>
                  <a:gd name="connsiteX49" fmla="*/ 52387 w 338138"/>
                  <a:gd name="connsiteY49" fmla="*/ 43782 h 236538"/>
                  <a:gd name="connsiteX50" fmla="*/ 161817 w 338138"/>
                  <a:gd name="connsiteY50" fmla="*/ 43782 h 236538"/>
                  <a:gd name="connsiteX51" fmla="*/ 169728 w 338138"/>
                  <a:gd name="connsiteY51" fmla="*/ 52994 h 236538"/>
                  <a:gd name="connsiteX52" fmla="*/ 169728 w 338138"/>
                  <a:gd name="connsiteY52" fmla="*/ 118791 h 236538"/>
                  <a:gd name="connsiteX53" fmla="*/ 186868 w 338138"/>
                  <a:gd name="connsiteY53" fmla="*/ 167482 h 236538"/>
                  <a:gd name="connsiteX54" fmla="*/ 184231 w 338138"/>
                  <a:gd name="connsiteY54" fmla="*/ 176693 h 236538"/>
                  <a:gd name="connsiteX55" fmla="*/ 177639 w 338138"/>
                  <a:gd name="connsiteY55" fmla="*/ 179325 h 236538"/>
                  <a:gd name="connsiteX56" fmla="*/ 173683 w 338138"/>
                  <a:gd name="connsiteY56" fmla="*/ 178009 h 236538"/>
                  <a:gd name="connsiteX57" fmla="*/ 119627 w 338138"/>
                  <a:gd name="connsiteY57" fmla="*/ 150374 h 236538"/>
                  <a:gd name="connsiteX58" fmla="*/ 52387 w 338138"/>
                  <a:gd name="connsiteY58" fmla="*/ 150374 h 236538"/>
                  <a:gd name="connsiteX59" fmla="*/ 52387 w 338138"/>
                  <a:gd name="connsiteY59" fmla="*/ 217488 h 236538"/>
                  <a:gd name="connsiteX60" fmla="*/ 285750 w 338138"/>
                  <a:gd name="connsiteY60" fmla="*/ 217488 h 236538"/>
                  <a:gd name="connsiteX61" fmla="*/ 285750 w 338138"/>
                  <a:gd name="connsiteY61" fmla="*/ 17463 h 236538"/>
                  <a:gd name="connsiteX62" fmla="*/ 52387 w 338138"/>
                  <a:gd name="connsiteY62" fmla="*/ 17463 h 236538"/>
                  <a:gd name="connsiteX63" fmla="*/ 42267 w 338138"/>
                  <a:gd name="connsiteY63" fmla="*/ 0 h 236538"/>
                  <a:gd name="connsiteX64" fmla="*/ 328892 w 338138"/>
                  <a:gd name="connsiteY64" fmla="*/ 0 h 236538"/>
                  <a:gd name="connsiteX65" fmla="*/ 338138 w 338138"/>
                  <a:gd name="connsiteY65" fmla="*/ 9199 h 236538"/>
                  <a:gd name="connsiteX66" fmla="*/ 338138 w 338138"/>
                  <a:gd name="connsiteY66" fmla="*/ 227339 h 236538"/>
                  <a:gd name="connsiteX67" fmla="*/ 328892 w 338138"/>
                  <a:gd name="connsiteY67" fmla="*/ 236538 h 236538"/>
                  <a:gd name="connsiteX68" fmla="*/ 42267 w 338138"/>
                  <a:gd name="connsiteY68" fmla="*/ 236538 h 236538"/>
                  <a:gd name="connsiteX69" fmla="*/ 33021 w 338138"/>
                  <a:gd name="connsiteY69" fmla="*/ 227339 h 236538"/>
                  <a:gd name="connsiteX70" fmla="*/ 33021 w 338138"/>
                  <a:gd name="connsiteY70" fmla="*/ 151122 h 236538"/>
                  <a:gd name="connsiteX71" fmla="*/ 9246 w 338138"/>
                  <a:gd name="connsiteY71" fmla="*/ 151122 h 236538"/>
                  <a:gd name="connsiteX72" fmla="*/ 0 w 338138"/>
                  <a:gd name="connsiteY72" fmla="*/ 141923 h 236538"/>
                  <a:gd name="connsiteX73" fmla="*/ 0 w 338138"/>
                  <a:gd name="connsiteY73" fmla="*/ 53878 h 236538"/>
                  <a:gd name="connsiteX74" fmla="*/ 9246 w 338138"/>
                  <a:gd name="connsiteY74" fmla="*/ 44679 h 236538"/>
                  <a:gd name="connsiteX75" fmla="*/ 33021 w 338138"/>
                  <a:gd name="connsiteY75" fmla="*/ 44679 h 236538"/>
                  <a:gd name="connsiteX76" fmla="*/ 33021 w 338138"/>
                  <a:gd name="connsiteY76" fmla="*/ 9199 h 236538"/>
                  <a:gd name="connsiteX77" fmla="*/ 42267 w 338138"/>
                  <a:gd name="connsiteY77" fmla="*/ 0 h 2365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Lst>
                <a:rect l="l" t="t" r="r" b="b"/>
                <a:pathLst>
                  <a:path w="338138" h="236538">
                    <a:moveTo>
                      <a:pt x="303212" y="103188"/>
                    </a:moveTo>
                    <a:cubicBezTo>
                      <a:pt x="303212" y="103188"/>
                      <a:pt x="303212" y="103188"/>
                      <a:pt x="303212" y="122238"/>
                    </a:cubicBezTo>
                    <a:cubicBezTo>
                      <a:pt x="303212" y="122238"/>
                      <a:pt x="303212" y="122238"/>
                      <a:pt x="306034" y="122238"/>
                    </a:cubicBezTo>
                    <a:cubicBezTo>
                      <a:pt x="311679" y="122238"/>
                      <a:pt x="315912" y="116795"/>
                      <a:pt x="315912" y="112713"/>
                    </a:cubicBezTo>
                    <a:cubicBezTo>
                      <a:pt x="315912" y="107270"/>
                      <a:pt x="311679" y="103188"/>
                      <a:pt x="306034" y="103188"/>
                    </a:cubicBezTo>
                    <a:cubicBezTo>
                      <a:pt x="306034" y="103188"/>
                      <a:pt x="306034" y="103188"/>
                      <a:pt x="303212" y="103188"/>
                    </a:cubicBezTo>
                    <a:close/>
                    <a:moveTo>
                      <a:pt x="65087" y="90488"/>
                    </a:moveTo>
                    <a:lnTo>
                      <a:pt x="61912" y="96838"/>
                    </a:lnTo>
                    <a:lnTo>
                      <a:pt x="68262" y="96838"/>
                    </a:lnTo>
                    <a:close/>
                    <a:moveTo>
                      <a:pt x="90487" y="87313"/>
                    </a:moveTo>
                    <a:cubicBezTo>
                      <a:pt x="90487" y="87313"/>
                      <a:pt x="90487" y="87313"/>
                      <a:pt x="90487" y="107951"/>
                    </a:cubicBezTo>
                    <a:cubicBezTo>
                      <a:pt x="90487" y="107951"/>
                      <a:pt x="90487" y="107951"/>
                      <a:pt x="98107" y="107951"/>
                    </a:cubicBezTo>
                    <a:cubicBezTo>
                      <a:pt x="104457" y="107951"/>
                      <a:pt x="109537" y="104081"/>
                      <a:pt x="109537" y="97632"/>
                    </a:cubicBezTo>
                    <a:cubicBezTo>
                      <a:pt x="109537" y="92473"/>
                      <a:pt x="104457" y="87313"/>
                      <a:pt x="98107" y="87313"/>
                    </a:cubicBezTo>
                    <a:cubicBezTo>
                      <a:pt x="98107" y="87313"/>
                      <a:pt x="98107" y="87313"/>
                      <a:pt x="90487" y="87313"/>
                    </a:cubicBezTo>
                    <a:close/>
                    <a:moveTo>
                      <a:pt x="86677" y="79375"/>
                    </a:moveTo>
                    <a:cubicBezTo>
                      <a:pt x="86677" y="79375"/>
                      <a:pt x="86677" y="79375"/>
                      <a:pt x="98107" y="79375"/>
                    </a:cubicBezTo>
                    <a:cubicBezTo>
                      <a:pt x="108267" y="79375"/>
                      <a:pt x="115887" y="88503"/>
                      <a:pt x="115887" y="97632"/>
                    </a:cubicBezTo>
                    <a:cubicBezTo>
                      <a:pt x="115887" y="108064"/>
                      <a:pt x="108267" y="115888"/>
                      <a:pt x="98107" y="115888"/>
                    </a:cubicBezTo>
                    <a:cubicBezTo>
                      <a:pt x="98107" y="115888"/>
                      <a:pt x="98107" y="115888"/>
                      <a:pt x="86677" y="115888"/>
                    </a:cubicBezTo>
                    <a:cubicBezTo>
                      <a:pt x="85407" y="115888"/>
                      <a:pt x="84137" y="114584"/>
                      <a:pt x="84137" y="113280"/>
                    </a:cubicBezTo>
                    <a:cubicBezTo>
                      <a:pt x="84137" y="113280"/>
                      <a:pt x="84137" y="113280"/>
                      <a:pt x="84137" y="81983"/>
                    </a:cubicBezTo>
                    <a:cubicBezTo>
                      <a:pt x="84137" y="80679"/>
                      <a:pt x="85407" y="79375"/>
                      <a:pt x="86677" y="79375"/>
                    </a:cubicBezTo>
                    <a:close/>
                    <a:moveTo>
                      <a:pt x="63764" y="79375"/>
                    </a:moveTo>
                    <a:cubicBezTo>
                      <a:pt x="63764" y="79375"/>
                      <a:pt x="63764" y="79375"/>
                      <a:pt x="66410" y="79375"/>
                    </a:cubicBezTo>
                    <a:cubicBezTo>
                      <a:pt x="67733" y="79375"/>
                      <a:pt x="67733" y="79375"/>
                      <a:pt x="69056" y="80727"/>
                    </a:cubicBezTo>
                    <a:lnTo>
                      <a:pt x="80962" y="113183"/>
                    </a:lnTo>
                    <a:cubicBezTo>
                      <a:pt x="80962" y="114536"/>
                      <a:pt x="79639" y="115888"/>
                      <a:pt x="78316" y="115888"/>
                    </a:cubicBezTo>
                    <a:cubicBezTo>
                      <a:pt x="78316" y="115888"/>
                      <a:pt x="78316" y="115888"/>
                      <a:pt x="75670" y="115888"/>
                    </a:cubicBezTo>
                    <a:cubicBezTo>
                      <a:pt x="74347" y="115888"/>
                      <a:pt x="74347" y="114536"/>
                      <a:pt x="74347" y="114536"/>
                    </a:cubicBezTo>
                    <a:cubicBezTo>
                      <a:pt x="74347" y="114536"/>
                      <a:pt x="74347" y="114536"/>
                      <a:pt x="70378" y="105069"/>
                    </a:cubicBezTo>
                    <a:cubicBezTo>
                      <a:pt x="70378" y="105069"/>
                      <a:pt x="70378" y="105069"/>
                      <a:pt x="59795" y="105069"/>
                    </a:cubicBezTo>
                    <a:cubicBezTo>
                      <a:pt x="59795" y="105069"/>
                      <a:pt x="59795" y="105069"/>
                      <a:pt x="55826" y="114536"/>
                    </a:cubicBezTo>
                    <a:cubicBezTo>
                      <a:pt x="55826" y="114536"/>
                      <a:pt x="55826" y="115888"/>
                      <a:pt x="54503" y="115888"/>
                    </a:cubicBezTo>
                    <a:cubicBezTo>
                      <a:pt x="54503" y="115888"/>
                      <a:pt x="54503" y="115888"/>
                      <a:pt x="51858" y="115888"/>
                    </a:cubicBezTo>
                    <a:cubicBezTo>
                      <a:pt x="50535" y="115888"/>
                      <a:pt x="50535" y="115888"/>
                      <a:pt x="49212" y="114536"/>
                    </a:cubicBezTo>
                    <a:cubicBezTo>
                      <a:pt x="49212" y="114536"/>
                      <a:pt x="49212" y="113183"/>
                      <a:pt x="49212" y="113183"/>
                    </a:cubicBezTo>
                    <a:cubicBezTo>
                      <a:pt x="49212" y="113183"/>
                      <a:pt x="49212" y="113183"/>
                      <a:pt x="61118" y="80727"/>
                    </a:cubicBezTo>
                    <a:cubicBezTo>
                      <a:pt x="61118" y="79375"/>
                      <a:pt x="62441" y="79375"/>
                      <a:pt x="63764" y="79375"/>
                    </a:cubicBezTo>
                    <a:close/>
                    <a:moveTo>
                      <a:pt x="19050" y="63500"/>
                    </a:moveTo>
                    <a:lnTo>
                      <a:pt x="19050" y="132790"/>
                    </a:lnTo>
                    <a:cubicBezTo>
                      <a:pt x="19050" y="132790"/>
                      <a:pt x="19050" y="132790"/>
                      <a:pt x="120915" y="132790"/>
                    </a:cubicBezTo>
                    <a:cubicBezTo>
                      <a:pt x="122238" y="132790"/>
                      <a:pt x="124884" y="132790"/>
                      <a:pt x="124884" y="134097"/>
                    </a:cubicBezTo>
                    <a:cubicBezTo>
                      <a:pt x="124884" y="134097"/>
                      <a:pt x="124884" y="134097"/>
                      <a:pt x="161925" y="152400"/>
                    </a:cubicBezTo>
                    <a:cubicBezTo>
                      <a:pt x="161925" y="152400"/>
                      <a:pt x="161925" y="152400"/>
                      <a:pt x="152665" y="123638"/>
                    </a:cubicBezTo>
                    <a:cubicBezTo>
                      <a:pt x="152665" y="123638"/>
                      <a:pt x="152665" y="122331"/>
                      <a:pt x="152665" y="121024"/>
                    </a:cubicBezTo>
                    <a:cubicBezTo>
                      <a:pt x="152665" y="121024"/>
                      <a:pt x="152665" y="121024"/>
                      <a:pt x="152665" y="63500"/>
                    </a:cubicBezTo>
                    <a:cubicBezTo>
                      <a:pt x="152665" y="63500"/>
                      <a:pt x="152665" y="63500"/>
                      <a:pt x="19050" y="63500"/>
                    </a:cubicBezTo>
                    <a:close/>
                    <a:moveTo>
                      <a:pt x="52387" y="17463"/>
                    </a:moveTo>
                    <a:cubicBezTo>
                      <a:pt x="52387" y="17463"/>
                      <a:pt x="52387" y="17463"/>
                      <a:pt x="52387" y="43782"/>
                    </a:cubicBezTo>
                    <a:cubicBezTo>
                      <a:pt x="52387" y="43782"/>
                      <a:pt x="52387" y="43782"/>
                      <a:pt x="161817" y="43782"/>
                    </a:cubicBezTo>
                    <a:cubicBezTo>
                      <a:pt x="165773" y="43782"/>
                      <a:pt x="169728" y="49046"/>
                      <a:pt x="169728" y="52994"/>
                    </a:cubicBezTo>
                    <a:cubicBezTo>
                      <a:pt x="169728" y="52994"/>
                      <a:pt x="169728" y="52994"/>
                      <a:pt x="169728" y="118791"/>
                    </a:cubicBezTo>
                    <a:cubicBezTo>
                      <a:pt x="169728" y="118791"/>
                      <a:pt x="169728" y="118791"/>
                      <a:pt x="186868" y="167482"/>
                    </a:cubicBezTo>
                    <a:cubicBezTo>
                      <a:pt x="188186" y="171430"/>
                      <a:pt x="186868" y="174062"/>
                      <a:pt x="184231" y="176693"/>
                    </a:cubicBezTo>
                    <a:cubicBezTo>
                      <a:pt x="181594" y="178009"/>
                      <a:pt x="180275" y="179325"/>
                      <a:pt x="177639" y="179325"/>
                    </a:cubicBezTo>
                    <a:cubicBezTo>
                      <a:pt x="176320" y="179325"/>
                      <a:pt x="175002" y="179325"/>
                      <a:pt x="173683" y="178009"/>
                    </a:cubicBezTo>
                    <a:cubicBezTo>
                      <a:pt x="173683" y="178009"/>
                      <a:pt x="173683" y="178009"/>
                      <a:pt x="119627" y="150374"/>
                    </a:cubicBezTo>
                    <a:cubicBezTo>
                      <a:pt x="119627" y="150374"/>
                      <a:pt x="119627" y="150374"/>
                      <a:pt x="52387" y="150374"/>
                    </a:cubicBezTo>
                    <a:cubicBezTo>
                      <a:pt x="52387" y="150374"/>
                      <a:pt x="52387" y="150374"/>
                      <a:pt x="52387" y="217488"/>
                    </a:cubicBezTo>
                    <a:cubicBezTo>
                      <a:pt x="52387" y="217488"/>
                      <a:pt x="52387" y="217488"/>
                      <a:pt x="285750" y="217488"/>
                    </a:cubicBezTo>
                    <a:lnTo>
                      <a:pt x="285750" y="17463"/>
                    </a:lnTo>
                    <a:cubicBezTo>
                      <a:pt x="285750" y="17463"/>
                      <a:pt x="285750" y="17463"/>
                      <a:pt x="52387" y="17463"/>
                    </a:cubicBezTo>
                    <a:close/>
                    <a:moveTo>
                      <a:pt x="42267" y="0"/>
                    </a:moveTo>
                    <a:cubicBezTo>
                      <a:pt x="42267" y="0"/>
                      <a:pt x="42267" y="0"/>
                      <a:pt x="328892" y="0"/>
                    </a:cubicBezTo>
                    <a:cubicBezTo>
                      <a:pt x="334176" y="0"/>
                      <a:pt x="338138" y="3942"/>
                      <a:pt x="338138" y="9199"/>
                    </a:cubicBezTo>
                    <a:cubicBezTo>
                      <a:pt x="338138" y="9199"/>
                      <a:pt x="338138" y="9199"/>
                      <a:pt x="338138" y="227339"/>
                    </a:cubicBezTo>
                    <a:cubicBezTo>
                      <a:pt x="338138" y="232596"/>
                      <a:pt x="334176" y="236538"/>
                      <a:pt x="328892" y="236538"/>
                    </a:cubicBezTo>
                    <a:cubicBezTo>
                      <a:pt x="328892" y="236538"/>
                      <a:pt x="328892" y="236538"/>
                      <a:pt x="42267" y="236538"/>
                    </a:cubicBezTo>
                    <a:cubicBezTo>
                      <a:pt x="36984" y="236538"/>
                      <a:pt x="33021" y="232596"/>
                      <a:pt x="33021" y="227339"/>
                    </a:cubicBezTo>
                    <a:cubicBezTo>
                      <a:pt x="33021" y="227339"/>
                      <a:pt x="33021" y="227339"/>
                      <a:pt x="33021" y="151122"/>
                    </a:cubicBezTo>
                    <a:cubicBezTo>
                      <a:pt x="33021" y="151122"/>
                      <a:pt x="33021" y="151122"/>
                      <a:pt x="9246" y="151122"/>
                    </a:cubicBezTo>
                    <a:cubicBezTo>
                      <a:pt x="3962" y="151122"/>
                      <a:pt x="0" y="147179"/>
                      <a:pt x="0" y="141923"/>
                    </a:cubicBezTo>
                    <a:cubicBezTo>
                      <a:pt x="0" y="141923"/>
                      <a:pt x="0" y="141923"/>
                      <a:pt x="0" y="53878"/>
                    </a:cubicBezTo>
                    <a:cubicBezTo>
                      <a:pt x="0" y="49936"/>
                      <a:pt x="3962" y="44679"/>
                      <a:pt x="9246" y="44679"/>
                    </a:cubicBezTo>
                    <a:cubicBezTo>
                      <a:pt x="9246" y="44679"/>
                      <a:pt x="9246" y="44679"/>
                      <a:pt x="33021" y="44679"/>
                    </a:cubicBezTo>
                    <a:cubicBezTo>
                      <a:pt x="33021" y="44679"/>
                      <a:pt x="33021" y="44679"/>
                      <a:pt x="33021" y="9199"/>
                    </a:cubicBezTo>
                    <a:cubicBezTo>
                      <a:pt x="33021" y="3942"/>
                      <a:pt x="36984" y="0"/>
                      <a:pt x="42267" y="0"/>
                    </a:cubicBezTo>
                    <a:close/>
                  </a:path>
                </a:pathLst>
              </a:custGeom>
              <a:solidFill>
                <a:srgbClr val="39B0B9"/>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2000">
                  <a:solidFill>
                    <a:srgbClr val="39B0B9"/>
                  </a:solidFill>
                  <a:latin typeface="微软雅黑" panose="020B0503020204020204" pitchFamily="34" charset="-122"/>
                  <a:ea typeface="微软雅黑" panose="020B0503020204020204" pitchFamily="34" charset="-122"/>
                </a:endParaRPr>
              </a:p>
            </p:txBody>
          </p:sp>
        </p:grpSp>
        <p:sp>
          <p:nvSpPr>
            <p:cNvPr id="38" name="Rectangle 23">
              <a:extLst>
                <a:ext uri="{FF2B5EF4-FFF2-40B4-BE49-F238E27FC236}">
                  <a16:creationId xmlns:a16="http://schemas.microsoft.com/office/drawing/2014/main" id="{926F199C-5A37-42E8-89FD-DA4431442828}"/>
                </a:ext>
              </a:extLst>
            </p:cNvPr>
            <p:cNvSpPr/>
            <p:nvPr/>
          </p:nvSpPr>
          <p:spPr>
            <a:xfrm>
              <a:off x="1660319" y="3979453"/>
              <a:ext cx="2457329" cy="246221"/>
            </a:xfrm>
            <a:prstGeom prst="rect">
              <a:avLst/>
            </a:prstGeom>
          </p:spPr>
          <p:txBody>
            <a:bodyPr wrap="none" lIns="72000" tIns="0" rIns="72000" bIns="0">
              <a:noAutofit/>
            </a:bodyPr>
            <a:lstStyle/>
            <a:p>
              <a:pPr lvl="0" algn="r" defTabSz="913765">
                <a:defRPr/>
              </a:pPr>
              <a:r>
                <a:rPr lang="zh-CN" altLang="en-US" sz="2000" b="1" dirty="0">
                  <a:solidFill>
                    <a:srgbClr val="39B0B9"/>
                  </a:solidFill>
                  <a:latin typeface="微软雅黑" panose="020B0503020204020204" pitchFamily="34" charset="-122"/>
                  <a:ea typeface="微软雅黑" panose="020B0503020204020204" pitchFamily="34" charset="-122"/>
                </a:rPr>
                <a:t>商品照片的拍摄</a:t>
              </a:r>
            </a:p>
          </p:txBody>
        </p:sp>
        <p:sp>
          <p:nvSpPr>
            <p:cNvPr id="39" name="Freeform: Shape 53">
              <a:extLst>
                <a:ext uri="{FF2B5EF4-FFF2-40B4-BE49-F238E27FC236}">
                  <a16:creationId xmlns:a16="http://schemas.microsoft.com/office/drawing/2014/main" id="{21B65EA7-F617-4B37-8F4D-743F39E2B7F5}"/>
                </a:ext>
              </a:extLst>
            </p:cNvPr>
            <p:cNvSpPr/>
            <p:nvPr/>
          </p:nvSpPr>
          <p:spPr bwMode="auto">
            <a:xfrm>
              <a:off x="4317434" y="2710492"/>
              <a:ext cx="735372" cy="621442"/>
            </a:xfrm>
            <a:custGeom>
              <a:avLst/>
              <a:gdLst>
                <a:gd name="connsiteX0" fmla="*/ 46038 w 338138"/>
                <a:gd name="connsiteY0" fmla="*/ 261938 h 285751"/>
                <a:gd name="connsiteX1" fmla="*/ 38100 w 338138"/>
                <a:gd name="connsiteY1" fmla="*/ 270670 h 285751"/>
                <a:gd name="connsiteX2" fmla="*/ 46038 w 338138"/>
                <a:gd name="connsiteY2" fmla="*/ 279402 h 285751"/>
                <a:gd name="connsiteX3" fmla="*/ 53976 w 338138"/>
                <a:gd name="connsiteY3" fmla="*/ 270670 h 285751"/>
                <a:gd name="connsiteX4" fmla="*/ 46038 w 338138"/>
                <a:gd name="connsiteY4" fmla="*/ 261938 h 285751"/>
                <a:gd name="connsiteX5" fmla="*/ 288131 w 338138"/>
                <a:gd name="connsiteY5" fmla="*/ 184150 h 285751"/>
                <a:gd name="connsiteX6" fmla="*/ 277812 w 338138"/>
                <a:gd name="connsiteY6" fmla="*/ 194469 h 285751"/>
                <a:gd name="connsiteX7" fmla="*/ 288131 w 338138"/>
                <a:gd name="connsiteY7" fmla="*/ 204788 h 285751"/>
                <a:gd name="connsiteX8" fmla="*/ 298450 w 338138"/>
                <a:gd name="connsiteY8" fmla="*/ 194469 h 285751"/>
                <a:gd name="connsiteX9" fmla="*/ 288131 w 338138"/>
                <a:gd name="connsiteY9" fmla="*/ 184150 h 285751"/>
                <a:gd name="connsiteX10" fmla="*/ 19050 w 338138"/>
                <a:gd name="connsiteY10" fmla="*/ 165100 h 285751"/>
                <a:gd name="connsiteX11" fmla="*/ 19050 w 338138"/>
                <a:gd name="connsiteY11" fmla="*/ 242888 h 285751"/>
                <a:gd name="connsiteX12" fmla="*/ 73025 w 338138"/>
                <a:gd name="connsiteY12" fmla="*/ 242888 h 285751"/>
                <a:gd name="connsiteX13" fmla="*/ 73025 w 338138"/>
                <a:gd name="connsiteY13" fmla="*/ 165100 h 285751"/>
                <a:gd name="connsiteX14" fmla="*/ 12010 w 338138"/>
                <a:gd name="connsiteY14" fmla="*/ 141288 h 285751"/>
                <a:gd name="connsiteX15" fmla="*/ 81400 w 338138"/>
                <a:gd name="connsiteY15" fmla="*/ 141288 h 285751"/>
                <a:gd name="connsiteX16" fmla="*/ 92075 w 338138"/>
                <a:gd name="connsiteY16" fmla="*/ 153107 h 285751"/>
                <a:gd name="connsiteX17" fmla="*/ 92075 w 338138"/>
                <a:gd name="connsiteY17" fmla="*/ 273932 h 285751"/>
                <a:gd name="connsiteX18" fmla="*/ 81400 w 338138"/>
                <a:gd name="connsiteY18" fmla="*/ 285751 h 285751"/>
                <a:gd name="connsiteX19" fmla="*/ 12010 w 338138"/>
                <a:gd name="connsiteY19" fmla="*/ 285751 h 285751"/>
                <a:gd name="connsiteX20" fmla="*/ 0 w 338138"/>
                <a:gd name="connsiteY20" fmla="*/ 273932 h 285751"/>
                <a:gd name="connsiteX21" fmla="*/ 0 w 338138"/>
                <a:gd name="connsiteY21" fmla="*/ 153107 h 285751"/>
                <a:gd name="connsiteX22" fmla="*/ 12010 w 338138"/>
                <a:gd name="connsiteY22" fmla="*/ 141288 h 285751"/>
                <a:gd name="connsiteX23" fmla="*/ 55002 w 338138"/>
                <a:gd name="connsiteY23" fmla="*/ 82550 h 285751"/>
                <a:gd name="connsiteX24" fmla="*/ 175185 w 338138"/>
                <a:gd name="connsiteY24" fmla="*/ 82550 h 285751"/>
                <a:gd name="connsiteX25" fmla="*/ 193675 w 338138"/>
                <a:gd name="connsiteY25" fmla="*/ 99703 h 285751"/>
                <a:gd name="connsiteX26" fmla="*/ 193675 w 338138"/>
                <a:gd name="connsiteY26" fmla="*/ 268597 h 285751"/>
                <a:gd name="connsiteX27" fmla="*/ 175185 w 338138"/>
                <a:gd name="connsiteY27" fmla="*/ 285750 h 285751"/>
                <a:gd name="connsiteX28" fmla="*/ 107830 w 338138"/>
                <a:gd name="connsiteY28" fmla="*/ 285750 h 285751"/>
                <a:gd name="connsiteX29" fmla="*/ 109151 w 338138"/>
                <a:gd name="connsiteY29" fmla="*/ 276514 h 285751"/>
                <a:gd name="connsiteX30" fmla="*/ 109151 w 338138"/>
                <a:gd name="connsiteY30" fmla="*/ 273875 h 285751"/>
                <a:gd name="connsiteX31" fmla="*/ 115754 w 338138"/>
                <a:gd name="connsiteY31" fmla="*/ 275194 h 285751"/>
                <a:gd name="connsiteX32" fmla="*/ 124999 w 338138"/>
                <a:gd name="connsiteY32" fmla="*/ 264639 h 285751"/>
                <a:gd name="connsiteX33" fmla="*/ 115754 w 338138"/>
                <a:gd name="connsiteY33" fmla="*/ 254083 h 285751"/>
                <a:gd name="connsiteX34" fmla="*/ 109151 w 338138"/>
                <a:gd name="connsiteY34" fmla="*/ 256722 h 285751"/>
                <a:gd name="connsiteX35" fmla="*/ 109151 w 338138"/>
                <a:gd name="connsiteY35" fmla="*/ 235610 h 285751"/>
                <a:gd name="connsiteX36" fmla="*/ 168582 w 338138"/>
                <a:gd name="connsiteY36" fmla="*/ 235610 h 285751"/>
                <a:gd name="connsiteX37" fmla="*/ 168582 w 338138"/>
                <a:gd name="connsiteY37" fmla="*/ 110259 h 285751"/>
                <a:gd name="connsiteX38" fmla="*/ 61606 w 338138"/>
                <a:gd name="connsiteY38" fmla="*/ 110259 h 285751"/>
                <a:gd name="connsiteX39" fmla="*/ 61606 w 338138"/>
                <a:gd name="connsiteY39" fmla="*/ 126093 h 285751"/>
                <a:gd name="connsiteX40" fmla="*/ 36512 w 338138"/>
                <a:gd name="connsiteY40" fmla="*/ 126093 h 285751"/>
                <a:gd name="connsiteX41" fmla="*/ 36512 w 338138"/>
                <a:gd name="connsiteY41" fmla="*/ 99703 h 285751"/>
                <a:gd name="connsiteX42" fmla="*/ 55002 w 338138"/>
                <a:gd name="connsiteY42" fmla="*/ 82550 h 285751"/>
                <a:gd name="connsiteX43" fmla="*/ 102729 w 338138"/>
                <a:gd name="connsiteY43" fmla="*/ 0 h 285751"/>
                <a:gd name="connsiteX44" fmla="*/ 305260 w 338138"/>
                <a:gd name="connsiteY44" fmla="*/ 0 h 285751"/>
                <a:gd name="connsiteX45" fmla="*/ 338138 w 338138"/>
                <a:gd name="connsiteY45" fmla="*/ 34237 h 285751"/>
                <a:gd name="connsiteX46" fmla="*/ 338138 w 338138"/>
                <a:gd name="connsiteY46" fmla="*/ 188306 h 285751"/>
                <a:gd name="connsiteX47" fmla="*/ 305260 w 338138"/>
                <a:gd name="connsiteY47" fmla="*/ 221226 h 285751"/>
                <a:gd name="connsiteX48" fmla="*/ 234242 w 338138"/>
                <a:gd name="connsiteY48" fmla="*/ 221226 h 285751"/>
                <a:gd name="connsiteX49" fmla="*/ 234242 w 338138"/>
                <a:gd name="connsiteY49" fmla="*/ 243612 h 285751"/>
                <a:gd name="connsiteX50" fmla="*/ 265806 w 338138"/>
                <a:gd name="connsiteY50" fmla="*/ 243612 h 285751"/>
                <a:gd name="connsiteX51" fmla="*/ 277642 w 338138"/>
                <a:gd name="connsiteY51" fmla="*/ 256780 h 285751"/>
                <a:gd name="connsiteX52" fmla="*/ 277642 w 338138"/>
                <a:gd name="connsiteY52" fmla="*/ 272582 h 285751"/>
                <a:gd name="connsiteX53" fmla="*/ 265806 w 338138"/>
                <a:gd name="connsiteY53" fmla="*/ 285750 h 285751"/>
                <a:gd name="connsiteX54" fmla="*/ 205309 w 338138"/>
                <a:gd name="connsiteY54" fmla="*/ 285750 h 285751"/>
                <a:gd name="connsiteX55" fmla="*/ 210570 w 338138"/>
                <a:gd name="connsiteY55" fmla="*/ 269948 h 285751"/>
                <a:gd name="connsiteX56" fmla="*/ 210570 w 338138"/>
                <a:gd name="connsiteY56" fmla="*/ 213325 h 285751"/>
                <a:gd name="connsiteX57" fmla="*/ 210570 w 338138"/>
                <a:gd name="connsiteY57" fmla="*/ 172504 h 285751"/>
                <a:gd name="connsiteX58" fmla="*/ 296054 w 338138"/>
                <a:gd name="connsiteY58" fmla="*/ 172504 h 285751"/>
                <a:gd name="connsiteX59" fmla="*/ 309205 w 338138"/>
                <a:gd name="connsiteY59" fmla="*/ 159335 h 285751"/>
                <a:gd name="connsiteX60" fmla="*/ 309205 w 338138"/>
                <a:gd name="connsiteY60" fmla="*/ 39504 h 285751"/>
                <a:gd name="connsiteX61" fmla="*/ 296054 w 338138"/>
                <a:gd name="connsiteY61" fmla="*/ 27653 h 285751"/>
                <a:gd name="connsiteX62" fmla="*/ 110620 w 338138"/>
                <a:gd name="connsiteY62" fmla="*/ 27653 h 285751"/>
                <a:gd name="connsiteX63" fmla="*/ 98783 w 338138"/>
                <a:gd name="connsiteY63" fmla="*/ 39504 h 285751"/>
                <a:gd name="connsiteX64" fmla="*/ 98783 w 338138"/>
                <a:gd name="connsiteY64" fmla="*/ 65841 h 285751"/>
                <a:gd name="connsiteX65" fmla="*/ 69850 w 338138"/>
                <a:gd name="connsiteY65" fmla="*/ 65841 h 285751"/>
                <a:gd name="connsiteX66" fmla="*/ 69850 w 338138"/>
                <a:gd name="connsiteY66" fmla="*/ 34237 h 285751"/>
                <a:gd name="connsiteX67" fmla="*/ 102729 w 338138"/>
                <a:gd name="connsiteY67" fmla="*/ 0 h 2857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Lst>
              <a:rect l="l" t="t" r="r" b="b"/>
              <a:pathLst>
                <a:path w="338138" h="285751">
                  <a:moveTo>
                    <a:pt x="46038" y="261938"/>
                  </a:moveTo>
                  <a:cubicBezTo>
                    <a:pt x="41654" y="261938"/>
                    <a:pt x="38100" y="265847"/>
                    <a:pt x="38100" y="270670"/>
                  </a:cubicBezTo>
                  <a:cubicBezTo>
                    <a:pt x="38100" y="275493"/>
                    <a:pt x="41654" y="279402"/>
                    <a:pt x="46038" y="279402"/>
                  </a:cubicBezTo>
                  <a:cubicBezTo>
                    <a:pt x="50422" y="279402"/>
                    <a:pt x="53976" y="275493"/>
                    <a:pt x="53976" y="270670"/>
                  </a:cubicBezTo>
                  <a:cubicBezTo>
                    <a:pt x="53976" y="265847"/>
                    <a:pt x="50422" y="261938"/>
                    <a:pt x="46038" y="261938"/>
                  </a:cubicBezTo>
                  <a:close/>
                  <a:moveTo>
                    <a:pt x="288131" y="184150"/>
                  </a:moveTo>
                  <a:cubicBezTo>
                    <a:pt x="282432" y="184150"/>
                    <a:pt x="277812" y="188770"/>
                    <a:pt x="277812" y="194469"/>
                  </a:cubicBezTo>
                  <a:cubicBezTo>
                    <a:pt x="277812" y="200168"/>
                    <a:pt x="282432" y="204788"/>
                    <a:pt x="288131" y="204788"/>
                  </a:cubicBezTo>
                  <a:cubicBezTo>
                    <a:pt x="293830" y="204788"/>
                    <a:pt x="298450" y="200168"/>
                    <a:pt x="298450" y="194469"/>
                  </a:cubicBezTo>
                  <a:cubicBezTo>
                    <a:pt x="298450" y="188770"/>
                    <a:pt x="293830" y="184150"/>
                    <a:pt x="288131" y="184150"/>
                  </a:cubicBezTo>
                  <a:close/>
                  <a:moveTo>
                    <a:pt x="19050" y="165100"/>
                  </a:moveTo>
                  <a:lnTo>
                    <a:pt x="19050" y="242888"/>
                  </a:lnTo>
                  <a:lnTo>
                    <a:pt x="73025" y="242888"/>
                  </a:lnTo>
                  <a:lnTo>
                    <a:pt x="73025" y="165100"/>
                  </a:lnTo>
                  <a:close/>
                  <a:moveTo>
                    <a:pt x="12010" y="141288"/>
                  </a:moveTo>
                  <a:cubicBezTo>
                    <a:pt x="12010" y="141288"/>
                    <a:pt x="12010" y="141288"/>
                    <a:pt x="81400" y="141288"/>
                  </a:cubicBezTo>
                  <a:cubicBezTo>
                    <a:pt x="86738" y="141288"/>
                    <a:pt x="92075" y="146541"/>
                    <a:pt x="92075" y="153107"/>
                  </a:cubicBezTo>
                  <a:cubicBezTo>
                    <a:pt x="92075" y="153107"/>
                    <a:pt x="92075" y="153107"/>
                    <a:pt x="92075" y="273932"/>
                  </a:cubicBezTo>
                  <a:cubicBezTo>
                    <a:pt x="92075" y="280498"/>
                    <a:pt x="86738" y="285751"/>
                    <a:pt x="81400" y="285751"/>
                  </a:cubicBezTo>
                  <a:cubicBezTo>
                    <a:pt x="81400" y="285751"/>
                    <a:pt x="81400" y="285751"/>
                    <a:pt x="12010" y="285751"/>
                  </a:cubicBezTo>
                  <a:cubicBezTo>
                    <a:pt x="5337" y="285751"/>
                    <a:pt x="0" y="280498"/>
                    <a:pt x="0" y="273932"/>
                  </a:cubicBezTo>
                  <a:cubicBezTo>
                    <a:pt x="0" y="273932"/>
                    <a:pt x="0" y="273932"/>
                    <a:pt x="0" y="153107"/>
                  </a:cubicBezTo>
                  <a:cubicBezTo>
                    <a:pt x="0" y="146541"/>
                    <a:pt x="5337" y="141288"/>
                    <a:pt x="12010" y="141288"/>
                  </a:cubicBezTo>
                  <a:close/>
                  <a:moveTo>
                    <a:pt x="55002" y="82550"/>
                  </a:moveTo>
                  <a:cubicBezTo>
                    <a:pt x="55002" y="82550"/>
                    <a:pt x="55002" y="82550"/>
                    <a:pt x="175185" y="82550"/>
                  </a:cubicBezTo>
                  <a:cubicBezTo>
                    <a:pt x="185751" y="82550"/>
                    <a:pt x="193675" y="90467"/>
                    <a:pt x="193675" y="99703"/>
                  </a:cubicBezTo>
                  <a:cubicBezTo>
                    <a:pt x="193675" y="99703"/>
                    <a:pt x="193675" y="99703"/>
                    <a:pt x="193675" y="268597"/>
                  </a:cubicBezTo>
                  <a:cubicBezTo>
                    <a:pt x="193675" y="277833"/>
                    <a:pt x="185751" y="285750"/>
                    <a:pt x="175185" y="285750"/>
                  </a:cubicBezTo>
                  <a:cubicBezTo>
                    <a:pt x="175185" y="285750"/>
                    <a:pt x="175185" y="285750"/>
                    <a:pt x="107830" y="285750"/>
                  </a:cubicBezTo>
                  <a:cubicBezTo>
                    <a:pt x="109151" y="283111"/>
                    <a:pt x="109151" y="280472"/>
                    <a:pt x="109151" y="276514"/>
                  </a:cubicBezTo>
                  <a:cubicBezTo>
                    <a:pt x="109151" y="276514"/>
                    <a:pt x="109151" y="276514"/>
                    <a:pt x="109151" y="273875"/>
                  </a:cubicBezTo>
                  <a:cubicBezTo>
                    <a:pt x="110471" y="273875"/>
                    <a:pt x="113113" y="275194"/>
                    <a:pt x="115754" y="275194"/>
                  </a:cubicBezTo>
                  <a:cubicBezTo>
                    <a:pt x="121037" y="275194"/>
                    <a:pt x="124999" y="271236"/>
                    <a:pt x="124999" y="264639"/>
                  </a:cubicBezTo>
                  <a:cubicBezTo>
                    <a:pt x="124999" y="259361"/>
                    <a:pt x="121037" y="254083"/>
                    <a:pt x="115754" y="254083"/>
                  </a:cubicBezTo>
                  <a:cubicBezTo>
                    <a:pt x="113113" y="254083"/>
                    <a:pt x="110471" y="255402"/>
                    <a:pt x="109151" y="256722"/>
                  </a:cubicBezTo>
                  <a:cubicBezTo>
                    <a:pt x="109151" y="256722"/>
                    <a:pt x="109151" y="256722"/>
                    <a:pt x="109151" y="235610"/>
                  </a:cubicBezTo>
                  <a:cubicBezTo>
                    <a:pt x="109151" y="235610"/>
                    <a:pt x="109151" y="235610"/>
                    <a:pt x="168582" y="235610"/>
                  </a:cubicBezTo>
                  <a:cubicBezTo>
                    <a:pt x="168582" y="235610"/>
                    <a:pt x="168582" y="235610"/>
                    <a:pt x="168582" y="110259"/>
                  </a:cubicBezTo>
                  <a:cubicBezTo>
                    <a:pt x="168582" y="110259"/>
                    <a:pt x="168582" y="110259"/>
                    <a:pt x="61606" y="110259"/>
                  </a:cubicBezTo>
                  <a:cubicBezTo>
                    <a:pt x="61606" y="110259"/>
                    <a:pt x="61606" y="110259"/>
                    <a:pt x="61606" y="126093"/>
                  </a:cubicBezTo>
                  <a:cubicBezTo>
                    <a:pt x="61606" y="126093"/>
                    <a:pt x="61606" y="126093"/>
                    <a:pt x="36512" y="126093"/>
                  </a:cubicBezTo>
                  <a:cubicBezTo>
                    <a:pt x="36512" y="126093"/>
                    <a:pt x="36512" y="126093"/>
                    <a:pt x="36512" y="99703"/>
                  </a:cubicBezTo>
                  <a:cubicBezTo>
                    <a:pt x="36512" y="90467"/>
                    <a:pt x="45757" y="82550"/>
                    <a:pt x="55002" y="82550"/>
                  </a:cubicBezTo>
                  <a:close/>
                  <a:moveTo>
                    <a:pt x="102729" y="0"/>
                  </a:moveTo>
                  <a:cubicBezTo>
                    <a:pt x="102729" y="0"/>
                    <a:pt x="102729" y="0"/>
                    <a:pt x="305260" y="0"/>
                  </a:cubicBezTo>
                  <a:cubicBezTo>
                    <a:pt x="323672" y="0"/>
                    <a:pt x="338138" y="15802"/>
                    <a:pt x="338138" y="34237"/>
                  </a:cubicBezTo>
                  <a:cubicBezTo>
                    <a:pt x="338138" y="34237"/>
                    <a:pt x="338138" y="34237"/>
                    <a:pt x="338138" y="188306"/>
                  </a:cubicBezTo>
                  <a:cubicBezTo>
                    <a:pt x="338138" y="206741"/>
                    <a:pt x="323672" y="221226"/>
                    <a:pt x="305260" y="221226"/>
                  </a:cubicBezTo>
                  <a:cubicBezTo>
                    <a:pt x="305260" y="221226"/>
                    <a:pt x="305260" y="221226"/>
                    <a:pt x="234242" y="221226"/>
                  </a:cubicBezTo>
                  <a:cubicBezTo>
                    <a:pt x="234242" y="221226"/>
                    <a:pt x="234242" y="221226"/>
                    <a:pt x="234242" y="243612"/>
                  </a:cubicBezTo>
                  <a:cubicBezTo>
                    <a:pt x="234242" y="243612"/>
                    <a:pt x="234242" y="243612"/>
                    <a:pt x="265806" y="243612"/>
                  </a:cubicBezTo>
                  <a:cubicBezTo>
                    <a:pt x="272381" y="243612"/>
                    <a:pt x="277642" y="250196"/>
                    <a:pt x="277642" y="256780"/>
                  </a:cubicBezTo>
                  <a:cubicBezTo>
                    <a:pt x="277642" y="256780"/>
                    <a:pt x="277642" y="256780"/>
                    <a:pt x="277642" y="272582"/>
                  </a:cubicBezTo>
                  <a:cubicBezTo>
                    <a:pt x="277642" y="280483"/>
                    <a:pt x="272381" y="285750"/>
                    <a:pt x="265806" y="285750"/>
                  </a:cubicBezTo>
                  <a:cubicBezTo>
                    <a:pt x="265806" y="285750"/>
                    <a:pt x="265806" y="285750"/>
                    <a:pt x="205309" y="285750"/>
                  </a:cubicBezTo>
                  <a:cubicBezTo>
                    <a:pt x="207940" y="280483"/>
                    <a:pt x="209255" y="275216"/>
                    <a:pt x="210570" y="269948"/>
                  </a:cubicBezTo>
                  <a:cubicBezTo>
                    <a:pt x="210570" y="268632"/>
                    <a:pt x="210570" y="213325"/>
                    <a:pt x="210570" y="213325"/>
                  </a:cubicBezTo>
                  <a:cubicBezTo>
                    <a:pt x="210570" y="213325"/>
                    <a:pt x="210570" y="213325"/>
                    <a:pt x="210570" y="172504"/>
                  </a:cubicBezTo>
                  <a:cubicBezTo>
                    <a:pt x="210570" y="172504"/>
                    <a:pt x="210570" y="172504"/>
                    <a:pt x="296054" y="172504"/>
                  </a:cubicBezTo>
                  <a:cubicBezTo>
                    <a:pt x="303945" y="172504"/>
                    <a:pt x="309205" y="165920"/>
                    <a:pt x="309205" y="159335"/>
                  </a:cubicBezTo>
                  <a:cubicBezTo>
                    <a:pt x="309205" y="159335"/>
                    <a:pt x="309205" y="159335"/>
                    <a:pt x="309205" y="39504"/>
                  </a:cubicBezTo>
                  <a:cubicBezTo>
                    <a:pt x="309205" y="32920"/>
                    <a:pt x="303945" y="27653"/>
                    <a:pt x="296054" y="27653"/>
                  </a:cubicBezTo>
                  <a:cubicBezTo>
                    <a:pt x="296054" y="27653"/>
                    <a:pt x="296054" y="27653"/>
                    <a:pt x="110620" y="27653"/>
                  </a:cubicBezTo>
                  <a:cubicBezTo>
                    <a:pt x="104044" y="27653"/>
                    <a:pt x="98783" y="32920"/>
                    <a:pt x="98783" y="39504"/>
                  </a:cubicBezTo>
                  <a:cubicBezTo>
                    <a:pt x="98783" y="39504"/>
                    <a:pt x="98783" y="39504"/>
                    <a:pt x="98783" y="65841"/>
                  </a:cubicBezTo>
                  <a:cubicBezTo>
                    <a:pt x="98783" y="65841"/>
                    <a:pt x="98783" y="65841"/>
                    <a:pt x="69850" y="65841"/>
                  </a:cubicBezTo>
                  <a:cubicBezTo>
                    <a:pt x="69850" y="65841"/>
                    <a:pt x="69850" y="65841"/>
                    <a:pt x="69850" y="34237"/>
                  </a:cubicBezTo>
                  <a:cubicBezTo>
                    <a:pt x="69850" y="15802"/>
                    <a:pt x="84317" y="0"/>
                    <a:pt x="102729" y="0"/>
                  </a:cubicBezTo>
                  <a:close/>
                </a:path>
              </a:pathLst>
            </a:custGeom>
            <a:solidFill>
              <a:srgbClr val="39B0B9"/>
            </a:solidFill>
            <a:ln w="9525">
              <a:noFill/>
              <a:round/>
            </a:ln>
          </p:spPr>
          <p:txBody>
            <a:bodyPr anchor="ctr"/>
            <a:lstStyle/>
            <a:p>
              <a:pPr algn="ctr"/>
              <a:endParaRPr sz="2000">
                <a:solidFill>
                  <a:srgbClr val="39B0B9"/>
                </a:solidFill>
                <a:latin typeface="微软雅黑" panose="020B0503020204020204" pitchFamily="34" charset="-122"/>
                <a:ea typeface="微软雅黑" panose="020B0503020204020204" pitchFamily="34" charset="-122"/>
              </a:endParaRPr>
            </a:p>
          </p:txBody>
        </p:sp>
      </p:grpSp>
      <p:sp>
        <p:nvSpPr>
          <p:cNvPr id="56" name="Rectangle 23">
            <a:extLst>
              <a:ext uri="{FF2B5EF4-FFF2-40B4-BE49-F238E27FC236}">
                <a16:creationId xmlns:a16="http://schemas.microsoft.com/office/drawing/2014/main" id="{507C65FD-D2CF-4B48-B7FA-A7F0DD32D88B}"/>
              </a:ext>
            </a:extLst>
          </p:cNvPr>
          <p:cNvSpPr/>
          <p:nvPr/>
        </p:nvSpPr>
        <p:spPr>
          <a:xfrm>
            <a:off x="3267196" y="5696692"/>
            <a:ext cx="2457329" cy="246221"/>
          </a:xfrm>
          <a:prstGeom prst="rect">
            <a:avLst/>
          </a:prstGeom>
        </p:spPr>
        <p:txBody>
          <a:bodyPr wrap="none" lIns="72000" tIns="0" rIns="72000" bIns="0">
            <a:noAutofit/>
          </a:bodyPr>
          <a:lstStyle/>
          <a:p>
            <a:pPr lvl="0" algn="r" defTabSz="913765">
              <a:defRPr/>
            </a:pPr>
            <a:r>
              <a:rPr lang="zh-CN" altLang="en-US" sz="2000" b="1" dirty="0">
                <a:solidFill>
                  <a:srgbClr val="39B0B9"/>
                </a:solidFill>
                <a:latin typeface="微软雅黑" panose="020B0503020204020204" pitchFamily="34" charset="-122"/>
                <a:ea typeface="微软雅黑" panose="020B0503020204020204" pitchFamily="34" charset="-122"/>
              </a:rPr>
              <a:t>对照片进行抠图</a:t>
            </a:r>
          </a:p>
        </p:txBody>
      </p:sp>
      <p:sp>
        <p:nvSpPr>
          <p:cNvPr id="57" name="Rectangle 23">
            <a:extLst>
              <a:ext uri="{FF2B5EF4-FFF2-40B4-BE49-F238E27FC236}">
                <a16:creationId xmlns:a16="http://schemas.microsoft.com/office/drawing/2014/main" id="{1A931AC2-634C-4EAC-858F-CC04D0AB37C0}"/>
              </a:ext>
            </a:extLst>
          </p:cNvPr>
          <p:cNvSpPr/>
          <p:nvPr/>
        </p:nvSpPr>
        <p:spPr>
          <a:xfrm>
            <a:off x="7460288" y="5305034"/>
            <a:ext cx="2457329" cy="246221"/>
          </a:xfrm>
          <a:prstGeom prst="rect">
            <a:avLst/>
          </a:prstGeom>
        </p:spPr>
        <p:txBody>
          <a:bodyPr wrap="none" lIns="72000" tIns="0" rIns="72000" bIns="0">
            <a:noAutofit/>
          </a:bodyPr>
          <a:lstStyle/>
          <a:p>
            <a:pPr lvl="0" algn="r" defTabSz="913765">
              <a:defRPr/>
            </a:pPr>
            <a:r>
              <a:rPr lang="zh-CN" altLang="en-US" sz="2000" b="1" dirty="0">
                <a:solidFill>
                  <a:srgbClr val="39B0B9"/>
                </a:solidFill>
                <a:latin typeface="微软雅黑" panose="020B0503020204020204" pitchFamily="34" charset="-122"/>
                <a:ea typeface="微软雅黑" panose="020B0503020204020204" pitchFamily="34" charset="-122"/>
              </a:rPr>
              <a:t>商品照片的修饰与润色</a:t>
            </a:r>
          </a:p>
        </p:txBody>
      </p:sp>
      <p:sp>
        <p:nvSpPr>
          <p:cNvPr id="58" name="Rectangle 23">
            <a:extLst>
              <a:ext uri="{FF2B5EF4-FFF2-40B4-BE49-F238E27FC236}">
                <a16:creationId xmlns:a16="http://schemas.microsoft.com/office/drawing/2014/main" id="{E9CF7477-93F6-4C18-B98C-9A987D5B255B}"/>
              </a:ext>
            </a:extLst>
          </p:cNvPr>
          <p:cNvSpPr/>
          <p:nvPr/>
        </p:nvSpPr>
        <p:spPr>
          <a:xfrm>
            <a:off x="7764816" y="3746527"/>
            <a:ext cx="3024633" cy="455344"/>
          </a:xfrm>
          <a:prstGeom prst="rect">
            <a:avLst/>
          </a:prstGeom>
        </p:spPr>
        <p:txBody>
          <a:bodyPr wrap="none" lIns="72000" tIns="0" rIns="72000" bIns="0">
            <a:noAutofit/>
          </a:bodyPr>
          <a:lstStyle/>
          <a:p>
            <a:pPr lvl="0" algn="r" defTabSz="913765">
              <a:defRPr/>
            </a:pPr>
            <a:r>
              <a:rPr lang="zh-CN" altLang="en-US" sz="2000" b="1" dirty="0">
                <a:solidFill>
                  <a:srgbClr val="39B0B9"/>
                </a:solidFill>
                <a:latin typeface="微软雅黑" panose="020B0503020204020204" pitchFamily="34" charset="-122"/>
                <a:ea typeface="微软雅黑" panose="020B0503020204020204" pitchFamily="34" charset="-122"/>
              </a:rPr>
              <a:t>组合商品照片并进行美化</a:t>
            </a:r>
          </a:p>
        </p:txBody>
      </p:sp>
      <p:sp>
        <p:nvSpPr>
          <p:cNvPr id="59" name="Rectangle 23">
            <a:extLst>
              <a:ext uri="{FF2B5EF4-FFF2-40B4-BE49-F238E27FC236}">
                <a16:creationId xmlns:a16="http://schemas.microsoft.com/office/drawing/2014/main" id="{041BF1B8-EEE3-4B9D-8976-F33C09F5E609}"/>
              </a:ext>
            </a:extLst>
          </p:cNvPr>
          <p:cNvSpPr/>
          <p:nvPr/>
        </p:nvSpPr>
        <p:spPr>
          <a:xfrm>
            <a:off x="7087179" y="1930937"/>
            <a:ext cx="4003296" cy="601677"/>
          </a:xfrm>
          <a:prstGeom prst="rect">
            <a:avLst/>
          </a:prstGeom>
        </p:spPr>
        <p:txBody>
          <a:bodyPr wrap="none" lIns="72000" tIns="0" rIns="72000" bIns="0">
            <a:noAutofit/>
          </a:bodyPr>
          <a:lstStyle/>
          <a:p>
            <a:pPr lvl="0" algn="r" defTabSz="913765">
              <a:defRPr/>
            </a:pPr>
            <a:r>
              <a:rPr lang="zh-CN" altLang="en-US" sz="2000" b="1" dirty="0">
                <a:solidFill>
                  <a:srgbClr val="39B0B9"/>
                </a:solidFill>
                <a:latin typeface="微软雅黑" panose="020B0503020204020204" pitchFamily="34" charset="-122"/>
                <a:ea typeface="微软雅黑" panose="020B0503020204020204" pitchFamily="34" charset="-122"/>
              </a:rPr>
              <a:t>   将处理好的商品图片添加到网店中</a:t>
            </a:r>
            <a:endParaRPr lang="en-US" altLang="zh-CN" sz="2000" b="1" dirty="0">
              <a:solidFill>
                <a:srgbClr val="39B0B9"/>
              </a:solidFill>
              <a:latin typeface="微软雅黑" panose="020B0503020204020204" pitchFamily="34" charset="-122"/>
              <a:ea typeface="微软雅黑" panose="020B0503020204020204" pitchFamily="34" charset="-122"/>
            </a:endParaRPr>
          </a:p>
        </p:txBody>
      </p:sp>
      <p:sp>
        <p:nvSpPr>
          <p:cNvPr id="60" name="矩形 59">
            <a:extLst>
              <a:ext uri="{FF2B5EF4-FFF2-40B4-BE49-F238E27FC236}">
                <a16:creationId xmlns:a16="http://schemas.microsoft.com/office/drawing/2014/main" id="{B89FFCD5-544E-49C7-8221-824E8D3BFF9E}"/>
              </a:ext>
            </a:extLst>
          </p:cNvPr>
          <p:cNvSpPr/>
          <p:nvPr/>
        </p:nvSpPr>
        <p:spPr>
          <a:xfrm>
            <a:off x="2518802" y="2042180"/>
            <a:ext cx="2492990" cy="400110"/>
          </a:xfrm>
          <a:prstGeom prst="rect">
            <a:avLst/>
          </a:prstGeom>
        </p:spPr>
        <p:txBody>
          <a:bodyPr wrap="none">
            <a:spAutoFit/>
          </a:bodyPr>
          <a:lstStyle/>
          <a:p>
            <a:pPr lvl="0" defTabSz="913765">
              <a:defRPr/>
            </a:pPr>
            <a:r>
              <a:rPr lang="zh-CN" altLang="en-US" sz="2000" b="1" dirty="0">
                <a:solidFill>
                  <a:srgbClr val="39B0B9"/>
                </a:solidFill>
                <a:latin typeface="微软雅黑" panose="020B0503020204020204" pitchFamily="34" charset="-122"/>
                <a:ea typeface="微软雅黑" panose="020B0503020204020204" pitchFamily="34" charset="-122"/>
              </a:rPr>
              <a:t>形成一个完整的效果</a:t>
            </a:r>
          </a:p>
        </p:txBody>
      </p:sp>
    </p:spTree>
    <p:extLst>
      <p:ext uri="{BB962C8B-B14F-4D97-AF65-F5344CB8AC3E}">
        <p14:creationId xmlns:p14="http://schemas.microsoft.com/office/powerpoint/2010/main" val="2507147921"/>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8"/>
                                        </p:tgtEl>
                                        <p:attrNameLst>
                                          <p:attrName>style.visibility</p:attrName>
                                        </p:attrNameLst>
                                      </p:cBhvr>
                                      <p:to>
                                        <p:strVal val="visible"/>
                                      </p:to>
                                    </p:set>
                                    <p:animEffect transition="in" filter="fade">
                                      <p:cBhvr>
                                        <p:cTn id="7" dur="500"/>
                                        <p:tgtEl>
                                          <p:spTgt spid="28"/>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2"/>
                                        </p:tgtEl>
                                        <p:attrNameLst>
                                          <p:attrName>style.visibility</p:attrName>
                                        </p:attrNameLst>
                                      </p:cBhvr>
                                      <p:to>
                                        <p:strVal val="visible"/>
                                      </p:to>
                                    </p:set>
                                    <p:animEffect transition="in" filter="fade">
                                      <p:cBhvr>
                                        <p:cTn id="12" dur="500"/>
                                        <p:tgtEl>
                                          <p:spTgt spid="32"/>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58"/>
                                        </p:tgtEl>
                                        <p:attrNameLst>
                                          <p:attrName>style.visibility</p:attrName>
                                        </p:attrNameLst>
                                      </p:cBhvr>
                                      <p:to>
                                        <p:strVal val="visible"/>
                                      </p:to>
                                    </p:set>
                                    <p:animEffect transition="in" filter="fade">
                                      <p:cBhvr>
                                        <p:cTn id="15" dur="500"/>
                                        <p:tgtEl>
                                          <p:spTgt spid="58"/>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9"/>
                                        </p:tgtEl>
                                        <p:attrNameLst>
                                          <p:attrName>style.visibility</p:attrName>
                                        </p:attrNameLst>
                                      </p:cBhvr>
                                      <p:to>
                                        <p:strVal val="visible"/>
                                      </p:to>
                                    </p:set>
                                    <p:animEffect transition="in" filter="fade">
                                      <p:cBhvr>
                                        <p:cTn id="18" dur="500"/>
                                        <p:tgtEl>
                                          <p:spTgt spid="59"/>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57"/>
                                        </p:tgtEl>
                                        <p:attrNameLst>
                                          <p:attrName>style.visibility</p:attrName>
                                        </p:attrNameLst>
                                      </p:cBhvr>
                                      <p:to>
                                        <p:strVal val="visible"/>
                                      </p:to>
                                    </p:set>
                                    <p:animEffect transition="in" filter="fade">
                                      <p:cBhvr>
                                        <p:cTn id="21" dur="500"/>
                                        <p:tgtEl>
                                          <p:spTgt spid="57"/>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56"/>
                                        </p:tgtEl>
                                        <p:attrNameLst>
                                          <p:attrName>style.visibility</p:attrName>
                                        </p:attrNameLst>
                                      </p:cBhvr>
                                      <p:to>
                                        <p:strVal val="visible"/>
                                      </p:to>
                                    </p:set>
                                    <p:animEffect transition="in" filter="fade">
                                      <p:cBhvr>
                                        <p:cTn id="24" dur="500"/>
                                        <p:tgtEl>
                                          <p:spTgt spid="56"/>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60"/>
                                        </p:tgtEl>
                                        <p:attrNameLst>
                                          <p:attrName>style.visibility</p:attrName>
                                        </p:attrNameLst>
                                      </p:cBhvr>
                                      <p:to>
                                        <p:strVal val="visible"/>
                                      </p:to>
                                    </p:set>
                                    <p:animEffect transition="in" filter="fade">
                                      <p:cBhvr>
                                        <p:cTn id="27" dur="500"/>
                                        <p:tgtEl>
                                          <p:spTgt spid="6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6" grpId="0"/>
      <p:bldP spid="57" grpId="0"/>
      <p:bldP spid="58" grpId="0"/>
      <p:bldP spid="59" grpId="0"/>
      <p:bldP spid="60"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组合 14">
            <a:extLst>
              <a:ext uri="{FF2B5EF4-FFF2-40B4-BE49-F238E27FC236}">
                <a16:creationId xmlns:a16="http://schemas.microsoft.com/office/drawing/2014/main" id="{D7DF2D83-34CE-4B6C-A1EF-E37BFE7EE255}"/>
              </a:ext>
            </a:extLst>
          </p:cNvPr>
          <p:cNvGrpSpPr/>
          <p:nvPr/>
        </p:nvGrpSpPr>
        <p:grpSpPr>
          <a:xfrm>
            <a:off x="0" y="0"/>
            <a:ext cx="12201793" cy="6858000"/>
            <a:chOff x="-4" y="0"/>
            <a:chExt cx="12201793" cy="6858000"/>
          </a:xfrm>
        </p:grpSpPr>
        <p:sp>
          <p:nvSpPr>
            <p:cNvPr id="21" name="直角三角形 20">
              <a:extLst>
                <a:ext uri="{FF2B5EF4-FFF2-40B4-BE49-F238E27FC236}">
                  <a16:creationId xmlns:a16="http://schemas.microsoft.com/office/drawing/2014/main" id="{7928C8B9-B129-4DBE-B10F-D4B35548FD5A}"/>
                </a:ext>
              </a:extLst>
            </p:cNvPr>
            <p:cNvSpPr/>
            <p:nvPr/>
          </p:nvSpPr>
          <p:spPr>
            <a:xfrm rot="5400000">
              <a:off x="1588432" y="-1588436"/>
              <a:ext cx="1155700" cy="4332571"/>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iekie jianheiti" panose="020F0502020204030204"/>
                <a:cs typeface="+mn-ea"/>
                <a:sym typeface="+mn-lt"/>
              </a:endParaRPr>
            </a:p>
          </p:txBody>
        </p:sp>
        <p:sp>
          <p:nvSpPr>
            <p:cNvPr id="22" name="直角三角形 21">
              <a:extLst>
                <a:ext uri="{FF2B5EF4-FFF2-40B4-BE49-F238E27FC236}">
                  <a16:creationId xmlns:a16="http://schemas.microsoft.com/office/drawing/2014/main" id="{B2CEA6D7-D8D7-40A8-B70A-AB30E86EF4A0}"/>
                </a:ext>
              </a:extLst>
            </p:cNvPr>
            <p:cNvSpPr/>
            <p:nvPr/>
          </p:nvSpPr>
          <p:spPr>
            <a:xfrm rot="5400000">
              <a:off x="197277" y="-197278"/>
              <a:ext cx="1155704" cy="1550259"/>
            </a:xfrm>
            <a:prstGeom prst="rtTriangle">
              <a:avLst/>
            </a:prstGeom>
            <a:gradFill>
              <a:gsLst>
                <a:gs pos="100000">
                  <a:schemeClr val="accent1">
                    <a:alpha val="83000"/>
                  </a:schemeClr>
                </a:gs>
                <a:gs pos="0">
                  <a:schemeClr val="accent2"/>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FFFFF"/>
                </a:solidFill>
                <a:effectLst/>
                <a:uLnTx/>
                <a:uFillTx/>
                <a:latin typeface="iekie jianheiti" panose="020F0502020204030204"/>
                <a:cs typeface="+mn-ea"/>
                <a:sym typeface="+mn-lt"/>
              </a:endParaRPr>
            </a:p>
          </p:txBody>
        </p:sp>
        <p:sp>
          <p:nvSpPr>
            <p:cNvPr id="23" name="直角三角形 22">
              <a:extLst>
                <a:ext uri="{FF2B5EF4-FFF2-40B4-BE49-F238E27FC236}">
                  <a16:creationId xmlns:a16="http://schemas.microsoft.com/office/drawing/2014/main" id="{B3F88842-3827-4434-AA7B-F7E6B6C90AE2}"/>
                </a:ext>
              </a:extLst>
            </p:cNvPr>
            <p:cNvSpPr/>
            <p:nvPr/>
          </p:nvSpPr>
          <p:spPr>
            <a:xfrm rot="16200000">
              <a:off x="10401570" y="5067570"/>
              <a:ext cx="1031966" cy="2548894"/>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iekie jianheiti" panose="020F0502020204030204"/>
                <a:cs typeface="+mn-ea"/>
                <a:sym typeface="+mn-lt"/>
              </a:endParaRPr>
            </a:p>
          </p:txBody>
        </p:sp>
        <p:sp>
          <p:nvSpPr>
            <p:cNvPr id="24" name="直角三角形 23">
              <a:extLst>
                <a:ext uri="{FF2B5EF4-FFF2-40B4-BE49-F238E27FC236}">
                  <a16:creationId xmlns:a16="http://schemas.microsoft.com/office/drawing/2014/main" id="{85D6D55B-6A40-46EB-869F-0F8B78672B97}"/>
                </a:ext>
              </a:extLst>
            </p:cNvPr>
            <p:cNvSpPr/>
            <p:nvPr/>
          </p:nvSpPr>
          <p:spPr>
            <a:xfrm rot="16200000">
              <a:off x="11287389" y="5943599"/>
              <a:ext cx="914400" cy="914400"/>
            </a:xfrm>
            <a:prstGeom prst="rtTriangle">
              <a:avLst/>
            </a:prstGeom>
            <a:gradFill>
              <a:gsLst>
                <a:gs pos="100000">
                  <a:schemeClr val="accent1">
                    <a:alpha val="83000"/>
                  </a:schemeClr>
                </a:gs>
                <a:gs pos="0">
                  <a:schemeClr val="accent2"/>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iekie jianheiti" panose="020F0502020204030204"/>
                <a:cs typeface="+mn-ea"/>
                <a:sym typeface="+mn-lt"/>
              </a:endParaRPr>
            </a:p>
          </p:txBody>
        </p:sp>
      </p:grpSp>
      <p:pic>
        <p:nvPicPr>
          <p:cNvPr id="30" name="图片 29" descr="logo"/>
          <p:cNvPicPr>
            <a:picLocks noChangeAspect="1"/>
          </p:cNvPicPr>
          <p:nvPr/>
        </p:nvPicPr>
        <p:blipFill>
          <a:blip r:embed="rId3"/>
          <a:stretch>
            <a:fillRect/>
          </a:stretch>
        </p:blipFill>
        <p:spPr>
          <a:xfrm>
            <a:off x="235515" y="6161956"/>
            <a:ext cx="3114673" cy="503799"/>
          </a:xfrm>
          <a:prstGeom prst="rect">
            <a:avLst/>
          </a:prstGeom>
        </p:spPr>
      </p:pic>
      <p:grpSp>
        <p:nvGrpSpPr>
          <p:cNvPr id="37" name="组合 36"/>
          <p:cNvGrpSpPr/>
          <p:nvPr/>
        </p:nvGrpSpPr>
        <p:grpSpPr>
          <a:xfrm>
            <a:off x="11754118" y="331642"/>
            <a:ext cx="247382" cy="492413"/>
            <a:chOff x="11754118" y="285461"/>
            <a:chExt cx="247382" cy="492413"/>
          </a:xfrm>
        </p:grpSpPr>
        <p:cxnSp>
          <p:nvCxnSpPr>
            <p:cNvPr id="33" name="直接连接符 32"/>
            <p:cNvCxnSpPr/>
            <p:nvPr/>
          </p:nvCxnSpPr>
          <p:spPr>
            <a:xfrm>
              <a:off x="12001500" y="285461"/>
              <a:ext cx="0" cy="492413"/>
            </a:xfrm>
            <a:prstGeom prst="line">
              <a:avLst/>
            </a:prstGeom>
            <a:ln w="63500"/>
          </p:spPr>
          <p:style>
            <a:lnRef idx="1">
              <a:schemeClr val="accent1"/>
            </a:lnRef>
            <a:fillRef idx="0">
              <a:schemeClr val="accent1"/>
            </a:fillRef>
            <a:effectRef idx="0">
              <a:schemeClr val="accent1"/>
            </a:effectRef>
            <a:fontRef idx="minor">
              <a:schemeClr val="tx1"/>
            </a:fontRef>
          </p:style>
        </p:cxnSp>
        <p:cxnSp>
          <p:nvCxnSpPr>
            <p:cNvPr id="35" name="直接连接符 34"/>
            <p:cNvCxnSpPr/>
            <p:nvPr/>
          </p:nvCxnSpPr>
          <p:spPr>
            <a:xfrm>
              <a:off x="11877809" y="285461"/>
              <a:ext cx="0" cy="492413"/>
            </a:xfrm>
            <a:prstGeom prst="line">
              <a:avLst/>
            </a:prstGeom>
            <a:ln w="63500">
              <a:solidFill>
                <a:srgbClr val="76C4A5"/>
              </a:solidFill>
            </a:ln>
          </p:spPr>
          <p:style>
            <a:lnRef idx="1">
              <a:schemeClr val="accent1"/>
            </a:lnRef>
            <a:fillRef idx="0">
              <a:schemeClr val="accent1"/>
            </a:fillRef>
            <a:effectRef idx="0">
              <a:schemeClr val="accent1"/>
            </a:effectRef>
            <a:fontRef idx="minor">
              <a:schemeClr val="tx1"/>
            </a:fontRef>
          </p:style>
        </p:cxnSp>
        <p:cxnSp>
          <p:nvCxnSpPr>
            <p:cNvPr id="36" name="直接连接符 35"/>
            <p:cNvCxnSpPr/>
            <p:nvPr/>
          </p:nvCxnSpPr>
          <p:spPr>
            <a:xfrm>
              <a:off x="11754118" y="285461"/>
              <a:ext cx="0" cy="492413"/>
            </a:xfrm>
            <a:prstGeom prst="line">
              <a:avLst/>
            </a:prstGeom>
            <a:ln w="63500">
              <a:solidFill>
                <a:srgbClr val="89CA7F"/>
              </a:solidFill>
            </a:ln>
          </p:spPr>
          <p:style>
            <a:lnRef idx="1">
              <a:schemeClr val="accent1"/>
            </a:lnRef>
            <a:fillRef idx="0">
              <a:schemeClr val="accent1"/>
            </a:fillRef>
            <a:effectRef idx="0">
              <a:schemeClr val="accent1"/>
            </a:effectRef>
            <a:fontRef idx="minor">
              <a:schemeClr val="tx1"/>
            </a:fontRef>
          </p:style>
        </p:cxnSp>
      </p:grpSp>
      <p:sp>
        <p:nvSpPr>
          <p:cNvPr id="14" name="Freeform 36">
            <a:extLst>
              <a:ext uri="{FF2B5EF4-FFF2-40B4-BE49-F238E27FC236}">
                <a16:creationId xmlns:a16="http://schemas.microsoft.com/office/drawing/2014/main" id="{628138DA-E653-4E50-8D67-4C35D88FBE23}"/>
              </a:ext>
            </a:extLst>
          </p:cNvPr>
          <p:cNvSpPr>
            <a:spLocks/>
          </p:cNvSpPr>
          <p:nvPr/>
        </p:nvSpPr>
        <p:spPr bwMode="auto">
          <a:xfrm rot="5400000">
            <a:off x="5919788" y="2957513"/>
            <a:ext cx="1644628" cy="1644628"/>
          </a:xfrm>
          <a:custGeom>
            <a:avLst/>
            <a:gdLst/>
            <a:ahLst/>
            <a:cxnLst/>
            <a:rect l="0" t="0" r="0" b="0"/>
            <a:pathLst/>
          </a:custGeom>
          <a:noFill/>
          <a:ln w="19050" cmpd="sng">
            <a:solidFill>
              <a:schemeClr val="bg1"/>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16" name="Freeform 37">
            <a:extLst>
              <a:ext uri="{FF2B5EF4-FFF2-40B4-BE49-F238E27FC236}">
                <a16:creationId xmlns:a16="http://schemas.microsoft.com/office/drawing/2014/main" id="{72EECBCA-7C50-4717-A209-4E279614E7C2}"/>
              </a:ext>
            </a:extLst>
          </p:cNvPr>
          <p:cNvSpPr>
            <a:spLocks/>
          </p:cNvSpPr>
          <p:nvPr/>
        </p:nvSpPr>
        <p:spPr bwMode="auto">
          <a:xfrm rot="10800000">
            <a:off x="4256087" y="2957513"/>
            <a:ext cx="1642935" cy="1644628"/>
          </a:xfrm>
          <a:custGeom>
            <a:avLst/>
            <a:gdLst/>
            <a:ahLst/>
            <a:cxnLst/>
            <a:rect l="0" t="0" r="0" b="0"/>
            <a:pathLst/>
          </a:custGeom>
          <a:noFill/>
          <a:ln w="19050" cmpd="sng">
            <a:solidFill>
              <a:schemeClr val="bg1"/>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17" name="Freeform 38">
            <a:extLst>
              <a:ext uri="{FF2B5EF4-FFF2-40B4-BE49-F238E27FC236}">
                <a16:creationId xmlns:a16="http://schemas.microsoft.com/office/drawing/2014/main" id="{C4FF0C08-9C34-4B0D-A9C8-566B5530A318}"/>
              </a:ext>
            </a:extLst>
          </p:cNvPr>
          <p:cNvSpPr>
            <a:spLocks/>
          </p:cNvSpPr>
          <p:nvPr/>
        </p:nvSpPr>
        <p:spPr bwMode="auto">
          <a:xfrm rot="16200000">
            <a:off x="4251325" y="1706563"/>
            <a:ext cx="1644628" cy="1644628"/>
          </a:xfrm>
          <a:custGeom>
            <a:avLst/>
            <a:gdLst/>
            <a:ahLst/>
            <a:cxnLst/>
            <a:rect l="0" t="0" r="0" b="0"/>
            <a:pathLst/>
          </a:custGeom>
          <a:noFill/>
          <a:ln w="19050" cmpd="sng">
            <a:solidFill>
              <a:schemeClr val="bg1"/>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grpSp>
        <p:nvGrpSpPr>
          <p:cNvPr id="18" name="Group 8">
            <a:extLst>
              <a:ext uri="{FF2B5EF4-FFF2-40B4-BE49-F238E27FC236}">
                <a16:creationId xmlns:a16="http://schemas.microsoft.com/office/drawing/2014/main" id="{B88B6A4F-6668-4A67-A03C-6A67A9F4BF19}"/>
              </a:ext>
            </a:extLst>
          </p:cNvPr>
          <p:cNvGrpSpPr>
            <a:grpSpLocks/>
          </p:cNvGrpSpPr>
          <p:nvPr/>
        </p:nvGrpSpPr>
        <p:grpSpPr bwMode="auto">
          <a:xfrm>
            <a:off x="4791074" y="1844675"/>
            <a:ext cx="2702131" cy="2673366"/>
            <a:chOff x="0" y="0"/>
            <a:chExt cx="2710" cy="2683"/>
          </a:xfrm>
        </p:grpSpPr>
        <p:sp>
          <p:nvSpPr>
            <p:cNvPr id="19" name="Freeform 35">
              <a:extLst>
                <a:ext uri="{FF2B5EF4-FFF2-40B4-BE49-F238E27FC236}">
                  <a16:creationId xmlns:a16="http://schemas.microsoft.com/office/drawing/2014/main" id="{D92F3380-145A-4818-8A56-213E88009586}"/>
                </a:ext>
              </a:extLst>
            </p:cNvPr>
            <p:cNvSpPr>
              <a:spLocks/>
            </p:cNvSpPr>
            <p:nvPr/>
          </p:nvSpPr>
          <p:spPr bwMode="auto">
            <a:xfrm>
              <a:off x="1213" y="0"/>
              <a:ext cx="1497" cy="1497"/>
            </a:xfrm>
            <a:custGeom>
              <a:avLst/>
              <a:gdLst/>
              <a:ahLst/>
              <a:cxnLst/>
              <a:rect l="0" t="0" r="0" b="0"/>
              <a:pathLst/>
            </a:custGeom>
            <a:solidFill>
              <a:srgbClr val="A48700"/>
            </a:solidFill>
            <a:ln w="19050" cmpd="sng">
              <a:solidFill>
                <a:schemeClr val="bg1"/>
              </a:solidFill>
              <a:round/>
              <a:headEnd/>
              <a:tailEnd/>
            </a:ln>
          </p:spPr>
          <p:txBody>
            <a:bodyPr/>
            <a:lstStyle/>
            <a:p>
              <a:endParaRPr lang="zh-CN" altLang="en-US"/>
            </a:p>
          </p:txBody>
        </p:sp>
        <p:sp>
          <p:nvSpPr>
            <p:cNvPr id="20" name="Freeform 36">
              <a:extLst>
                <a:ext uri="{FF2B5EF4-FFF2-40B4-BE49-F238E27FC236}">
                  <a16:creationId xmlns:a16="http://schemas.microsoft.com/office/drawing/2014/main" id="{B2F767C1-94F5-4437-8BA3-19DB0DE6A078}"/>
                </a:ext>
              </a:extLst>
            </p:cNvPr>
            <p:cNvSpPr>
              <a:spLocks/>
            </p:cNvSpPr>
            <p:nvPr/>
          </p:nvSpPr>
          <p:spPr bwMode="auto">
            <a:xfrm rot="5400000">
              <a:off x="1211" y="1605"/>
              <a:ext cx="1077" cy="1077"/>
            </a:xfrm>
            <a:custGeom>
              <a:avLst/>
              <a:gdLst/>
              <a:ahLst/>
              <a:cxnLst/>
              <a:rect l="0" t="0" r="0" b="0"/>
              <a:pathLst/>
            </a:custGeom>
            <a:solidFill>
              <a:srgbClr val="FFC000"/>
            </a:solidFill>
            <a:ln w="19050" cmpd="sng">
              <a:solidFill>
                <a:schemeClr val="bg1"/>
              </a:solidFill>
              <a:round/>
              <a:headEnd/>
              <a:tailEnd/>
            </a:ln>
          </p:spPr>
          <p:txBody>
            <a:bodyPr/>
            <a:lstStyle/>
            <a:p>
              <a:endParaRPr lang="zh-CN" altLang="en-US"/>
            </a:p>
          </p:txBody>
        </p:sp>
        <p:sp>
          <p:nvSpPr>
            <p:cNvPr id="25" name="Freeform 37">
              <a:extLst>
                <a:ext uri="{FF2B5EF4-FFF2-40B4-BE49-F238E27FC236}">
                  <a16:creationId xmlns:a16="http://schemas.microsoft.com/office/drawing/2014/main" id="{6FF1854A-8776-4B34-9FD8-1417646C368A}"/>
                </a:ext>
              </a:extLst>
            </p:cNvPr>
            <p:cNvSpPr>
              <a:spLocks/>
            </p:cNvSpPr>
            <p:nvPr/>
          </p:nvSpPr>
          <p:spPr bwMode="auto">
            <a:xfrm rot="10800000">
              <a:off x="3" y="1606"/>
              <a:ext cx="1077" cy="1077"/>
            </a:xfrm>
            <a:custGeom>
              <a:avLst/>
              <a:gdLst/>
              <a:ahLst/>
              <a:cxnLst/>
              <a:rect l="0" t="0" r="0" b="0"/>
              <a:pathLst/>
            </a:custGeom>
            <a:solidFill>
              <a:srgbClr val="DEA900"/>
            </a:solidFill>
            <a:ln w="19050" cmpd="sng">
              <a:solidFill>
                <a:schemeClr val="bg1"/>
              </a:solidFill>
              <a:round/>
              <a:headEnd/>
              <a:tailEnd/>
            </a:ln>
          </p:spPr>
          <p:txBody>
            <a:bodyPr/>
            <a:lstStyle/>
            <a:p>
              <a:endParaRPr lang="zh-CN" altLang="en-US"/>
            </a:p>
          </p:txBody>
        </p:sp>
        <p:sp>
          <p:nvSpPr>
            <p:cNvPr id="26" name="Freeform 38">
              <a:extLst>
                <a:ext uri="{FF2B5EF4-FFF2-40B4-BE49-F238E27FC236}">
                  <a16:creationId xmlns:a16="http://schemas.microsoft.com/office/drawing/2014/main" id="{A7887348-B3CA-48BD-8FD9-AFA06F32736E}"/>
                </a:ext>
              </a:extLst>
            </p:cNvPr>
            <p:cNvSpPr>
              <a:spLocks/>
            </p:cNvSpPr>
            <p:nvPr/>
          </p:nvSpPr>
          <p:spPr bwMode="auto">
            <a:xfrm rot="-5400000">
              <a:off x="0" y="428"/>
              <a:ext cx="1077" cy="1077"/>
            </a:xfrm>
            <a:custGeom>
              <a:avLst/>
              <a:gdLst/>
              <a:ahLst/>
              <a:cxnLst/>
              <a:rect l="0" t="0" r="0" b="0"/>
              <a:pathLst/>
            </a:custGeom>
            <a:solidFill>
              <a:srgbClr val="DBB400"/>
            </a:solidFill>
            <a:ln w="19050" cmpd="sng">
              <a:solidFill>
                <a:schemeClr val="bg1"/>
              </a:solidFill>
              <a:round/>
              <a:headEnd/>
              <a:tailEnd/>
            </a:ln>
          </p:spPr>
          <p:txBody>
            <a:bodyPr/>
            <a:lstStyle/>
            <a:p>
              <a:endParaRPr lang="zh-CN" altLang="en-US"/>
            </a:p>
          </p:txBody>
        </p:sp>
      </p:grpSp>
      <p:grpSp>
        <p:nvGrpSpPr>
          <p:cNvPr id="34" name="组合 27">
            <a:extLst>
              <a:ext uri="{FF2B5EF4-FFF2-40B4-BE49-F238E27FC236}">
                <a16:creationId xmlns:a16="http://schemas.microsoft.com/office/drawing/2014/main" id="{9CED42CE-8703-4B8E-AF72-B54646B3185C}"/>
              </a:ext>
            </a:extLst>
          </p:cNvPr>
          <p:cNvGrpSpPr>
            <a:grpSpLocks/>
          </p:cNvGrpSpPr>
          <p:nvPr/>
        </p:nvGrpSpPr>
        <p:grpSpPr bwMode="auto">
          <a:xfrm>
            <a:off x="3472664" y="2400709"/>
            <a:ext cx="4918301" cy="852770"/>
            <a:chOff x="571500" y="490538"/>
            <a:chExt cx="3429000" cy="1089025"/>
          </a:xfrm>
        </p:grpSpPr>
        <p:sp>
          <p:nvSpPr>
            <p:cNvPr id="38" name="Line 20">
              <a:extLst>
                <a:ext uri="{FF2B5EF4-FFF2-40B4-BE49-F238E27FC236}">
                  <a16:creationId xmlns:a16="http://schemas.microsoft.com/office/drawing/2014/main" id="{6C7CE924-7AEF-413E-BA79-63A9A6576047}"/>
                </a:ext>
              </a:extLst>
            </p:cNvPr>
            <p:cNvSpPr>
              <a:spLocks noChangeShapeType="1"/>
            </p:cNvSpPr>
            <p:nvPr/>
          </p:nvSpPr>
          <p:spPr bwMode="auto">
            <a:xfrm>
              <a:off x="571500" y="490538"/>
              <a:ext cx="0" cy="1089025"/>
            </a:xfrm>
            <a:prstGeom prst="line">
              <a:avLst/>
            </a:prstGeom>
            <a:noFill/>
            <a:ln w="15875">
              <a:solidFill>
                <a:srgbClr val="39B0B9"/>
              </a:solidFill>
              <a:round/>
              <a:headEnd type="oval" w="med" len="me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39" name="Line 19">
              <a:extLst>
                <a:ext uri="{FF2B5EF4-FFF2-40B4-BE49-F238E27FC236}">
                  <a16:creationId xmlns:a16="http://schemas.microsoft.com/office/drawing/2014/main" id="{3085455C-BBD5-4FE3-9F81-F78C381EFEB3}"/>
                </a:ext>
              </a:extLst>
            </p:cNvPr>
            <p:cNvSpPr>
              <a:spLocks noChangeShapeType="1"/>
            </p:cNvSpPr>
            <p:nvPr/>
          </p:nvSpPr>
          <p:spPr bwMode="auto">
            <a:xfrm>
              <a:off x="2286000" y="490538"/>
              <a:ext cx="0" cy="395287"/>
            </a:xfrm>
            <a:prstGeom prst="line">
              <a:avLst/>
            </a:prstGeom>
            <a:noFill/>
            <a:ln w="15875">
              <a:solidFill>
                <a:srgbClr val="39B0B9"/>
              </a:solidFill>
              <a:round/>
              <a:headEnd type="oval" w="med" len="med"/>
              <a:tailEnd/>
            </a:ln>
            <a:extLst>
              <a:ext uri="{909E8E84-426E-40DD-AFC4-6F175D3DCCD1}">
                <a14:hiddenFill xmlns:a14="http://schemas.microsoft.com/office/drawing/2010/main">
                  <a:noFill/>
                </a14:hiddenFill>
              </a:ext>
            </a:extLst>
          </p:spPr>
          <p:txBody>
            <a:bodyPr/>
            <a:lstStyle/>
            <a:p>
              <a:endParaRPr lang="zh-CN" altLang="en-US"/>
            </a:p>
          </p:txBody>
        </p:sp>
        <p:sp>
          <p:nvSpPr>
            <p:cNvPr id="40" name="Line 18">
              <a:extLst>
                <a:ext uri="{FF2B5EF4-FFF2-40B4-BE49-F238E27FC236}">
                  <a16:creationId xmlns:a16="http://schemas.microsoft.com/office/drawing/2014/main" id="{13DB0CCB-5ABF-4836-842F-2B7B73DEFBFD}"/>
                </a:ext>
              </a:extLst>
            </p:cNvPr>
            <p:cNvSpPr>
              <a:spLocks noChangeShapeType="1"/>
            </p:cNvSpPr>
            <p:nvPr/>
          </p:nvSpPr>
          <p:spPr bwMode="auto">
            <a:xfrm>
              <a:off x="4000500" y="490538"/>
              <a:ext cx="0" cy="395287"/>
            </a:xfrm>
            <a:prstGeom prst="line">
              <a:avLst/>
            </a:prstGeom>
            <a:noFill/>
            <a:ln w="15875">
              <a:solidFill>
                <a:srgbClr val="39B0B9"/>
              </a:solidFill>
              <a:round/>
              <a:headEnd type="oval" w="med" len="med"/>
              <a:tailEnd/>
            </a:ln>
            <a:extLst>
              <a:ext uri="{909E8E84-426E-40DD-AFC4-6F175D3DCCD1}">
                <a14:hiddenFill xmlns:a14="http://schemas.microsoft.com/office/drawing/2010/main">
                  <a:noFill/>
                </a14:hiddenFill>
              </a:ext>
            </a:extLst>
          </p:spPr>
          <p:txBody>
            <a:bodyPr/>
            <a:lstStyle/>
            <a:p>
              <a:endParaRPr lang="zh-CN" altLang="en-US"/>
            </a:p>
          </p:txBody>
        </p:sp>
        <p:sp>
          <p:nvSpPr>
            <p:cNvPr id="41" name="Line 17">
              <a:extLst>
                <a:ext uri="{FF2B5EF4-FFF2-40B4-BE49-F238E27FC236}">
                  <a16:creationId xmlns:a16="http://schemas.microsoft.com/office/drawing/2014/main" id="{5CEBCFBF-01BB-4B98-AD6C-85E8051A81A6}"/>
                </a:ext>
              </a:extLst>
            </p:cNvPr>
            <p:cNvSpPr>
              <a:spLocks noChangeShapeType="1"/>
            </p:cNvSpPr>
            <p:nvPr/>
          </p:nvSpPr>
          <p:spPr bwMode="auto">
            <a:xfrm flipH="1">
              <a:off x="571500" y="884238"/>
              <a:ext cx="3429000" cy="0"/>
            </a:xfrm>
            <a:prstGeom prst="line">
              <a:avLst/>
            </a:prstGeom>
            <a:noFill/>
            <a:ln w="15875">
              <a:solidFill>
                <a:srgbClr val="39B0B9"/>
              </a:solidFill>
              <a:round/>
              <a:headEnd/>
              <a:tailEnd/>
            </a:ln>
            <a:extLst>
              <a:ext uri="{909E8E84-426E-40DD-AFC4-6F175D3DCCD1}">
                <a14:hiddenFill xmlns:a14="http://schemas.microsoft.com/office/drawing/2010/main">
                  <a:noFill/>
                </a14:hiddenFill>
              </a:ext>
            </a:extLst>
          </p:spPr>
          <p:txBody>
            <a:bodyPr/>
            <a:lstStyle/>
            <a:p>
              <a:endParaRPr lang="zh-CN" altLang="en-US"/>
            </a:p>
          </p:txBody>
        </p:sp>
      </p:grpSp>
      <p:grpSp>
        <p:nvGrpSpPr>
          <p:cNvPr id="42" name="组合 26">
            <a:extLst>
              <a:ext uri="{FF2B5EF4-FFF2-40B4-BE49-F238E27FC236}">
                <a16:creationId xmlns:a16="http://schemas.microsoft.com/office/drawing/2014/main" id="{41B04A06-2F26-4BFD-99AC-9CB3EF795FC2}"/>
              </a:ext>
            </a:extLst>
          </p:cNvPr>
          <p:cNvGrpSpPr>
            <a:grpSpLocks/>
          </p:cNvGrpSpPr>
          <p:nvPr/>
        </p:nvGrpSpPr>
        <p:grpSpPr bwMode="auto">
          <a:xfrm>
            <a:off x="4332572" y="5040985"/>
            <a:ext cx="2852443" cy="833840"/>
            <a:chOff x="3825247" y="4237440"/>
            <a:chExt cx="1611149" cy="495300"/>
          </a:xfrm>
        </p:grpSpPr>
        <p:sp>
          <p:nvSpPr>
            <p:cNvPr id="43" name="Line 16">
              <a:extLst>
                <a:ext uri="{FF2B5EF4-FFF2-40B4-BE49-F238E27FC236}">
                  <a16:creationId xmlns:a16="http://schemas.microsoft.com/office/drawing/2014/main" id="{871D9E78-1BA4-4A2D-B68D-459CC2CF430C}"/>
                </a:ext>
              </a:extLst>
            </p:cNvPr>
            <p:cNvSpPr>
              <a:spLocks noChangeShapeType="1"/>
            </p:cNvSpPr>
            <p:nvPr/>
          </p:nvSpPr>
          <p:spPr bwMode="auto">
            <a:xfrm>
              <a:off x="3825247" y="4237440"/>
              <a:ext cx="0" cy="495300"/>
            </a:xfrm>
            <a:prstGeom prst="line">
              <a:avLst/>
            </a:prstGeom>
            <a:noFill/>
            <a:ln w="15875">
              <a:solidFill>
                <a:srgbClr val="39B0B9"/>
              </a:solidFill>
              <a:round/>
              <a:headEnd type="oval" w="med" len="med"/>
              <a:tailEnd/>
            </a:ln>
            <a:extLst>
              <a:ext uri="{909E8E84-426E-40DD-AFC4-6F175D3DCCD1}">
                <a14:hiddenFill xmlns:a14="http://schemas.microsoft.com/office/drawing/2010/main">
                  <a:noFill/>
                </a14:hiddenFill>
              </a:ext>
            </a:extLst>
          </p:spPr>
          <p:txBody>
            <a:bodyPr/>
            <a:lstStyle/>
            <a:p>
              <a:endParaRPr lang="zh-CN" altLang="en-US"/>
            </a:p>
          </p:txBody>
        </p:sp>
        <p:sp>
          <p:nvSpPr>
            <p:cNvPr id="44" name="Line 15">
              <a:extLst>
                <a:ext uri="{FF2B5EF4-FFF2-40B4-BE49-F238E27FC236}">
                  <a16:creationId xmlns:a16="http://schemas.microsoft.com/office/drawing/2014/main" id="{5D2B3D41-0213-4DB6-8447-D1B977940D4D}"/>
                </a:ext>
              </a:extLst>
            </p:cNvPr>
            <p:cNvSpPr>
              <a:spLocks noChangeShapeType="1"/>
            </p:cNvSpPr>
            <p:nvPr/>
          </p:nvSpPr>
          <p:spPr bwMode="auto">
            <a:xfrm>
              <a:off x="3825248" y="4727978"/>
              <a:ext cx="1611148" cy="0"/>
            </a:xfrm>
            <a:prstGeom prst="line">
              <a:avLst/>
            </a:prstGeom>
            <a:noFill/>
            <a:ln w="15875">
              <a:solidFill>
                <a:srgbClr val="39B0B9"/>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grpSp>
      <p:sp>
        <p:nvSpPr>
          <p:cNvPr id="45" name="Text Box 23">
            <a:extLst>
              <a:ext uri="{FF2B5EF4-FFF2-40B4-BE49-F238E27FC236}">
                <a16:creationId xmlns:a16="http://schemas.microsoft.com/office/drawing/2014/main" id="{0F30F157-22A6-4796-8D1F-B10A716027A2}"/>
              </a:ext>
            </a:extLst>
          </p:cNvPr>
          <p:cNvSpPr txBox="1">
            <a:spLocks noChangeArrowheads="1"/>
          </p:cNvSpPr>
          <p:nvPr/>
        </p:nvSpPr>
        <p:spPr bwMode="auto">
          <a:xfrm>
            <a:off x="4392799" y="2830862"/>
            <a:ext cx="3070203" cy="441763"/>
          </a:xfrm>
          <a:prstGeom prst="rect">
            <a:avLst/>
          </a:prstGeom>
          <a:noFill/>
          <a:ln>
            <a:noFill/>
          </a:ln>
          <a:extLst>
            <a:ext uri="{909E8E84-426E-40DD-AFC4-6F175D3DCCD1}">
              <a14:hiddenFill xmlns:a14="http://schemas.microsoft.com/office/drawing/2010/main">
                <a:solidFill>
                  <a:srgbClr val="9CBEE0"/>
                </a:solidFill>
              </a14:hiddenFill>
            </a:ext>
            <a:ext uri="{91240B29-F687-4F45-9708-019B960494DF}">
              <a14:hiddenLine xmlns:a14="http://schemas.microsoft.com/office/drawing/2010/main" w="15875">
                <a:solidFill>
                  <a:srgbClr val="739CC3"/>
                </a:solidFill>
                <a:miter lim="800000"/>
                <a:headEnd/>
                <a:tailEnd/>
              </a14:hiddenLine>
            </a:ext>
          </a:extLst>
        </p:spPr>
        <p:txBody>
          <a:bodyPr/>
          <a:lstStyle/>
          <a:p>
            <a:pPr algn="just">
              <a:defRPr/>
            </a:pPr>
            <a:r>
              <a:rPr lang="zh-CN" altLang="en-US" sz="2000" dirty="0">
                <a:latin typeface="微软雅黑" panose="020B0503020204020204" pitchFamily="34" charset="-122"/>
                <a:ea typeface="微软雅黑" panose="020B0503020204020204" pitchFamily="34" charset="-122"/>
              </a:rPr>
              <a:t>抠取商品图像并进行润色</a:t>
            </a:r>
            <a:endParaRPr lang="zh-CN" altLang="zh-CN" sz="2000" dirty="0">
              <a:latin typeface="微软雅黑" panose="020B0503020204020204" pitchFamily="34" charset="-122"/>
              <a:ea typeface="微软雅黑" panose="020B0503020204020204" pitchFamily="34" charset="-122"/>
            </a:endParaRPr>
          </a:p>
        </p:txBody>
      </p:sp>
      <p:sp>
        <p:nvSpPr>
          <p:cNvPr id="46" name="Text Box 24">
            <a:extLst>
              <a:ext uri="{FF2B5EF4-FFF2-40B4-BE49-F238E27FC236}">
                <a16:creationId xmlns:a16="http://schemas.microsoft.com/office/drawing/2014/main" id="{A926EFA0-6A82-473E-83C6-891C94519127}"/>
              </a:ext>
            </a:extLst>
          </p:cNvPr>
          <p:cNvSpPr txBox="1">
            <a:spLocks noChangeArrowheads="1"/>
          </p:cNvSpPr>
          <p:nvPr/>
        </p:nvSpPr>
        <p:spPr bwMode="auto">
          <a:xfrm>
            <a:off x="174225" y="5012043"/>
            <a:ext cx="4077610" cy="1442797"/>
          </a:xfrm>
          <a:prstGeom prst="rect">
            <a:avLst/>
          </a:prstGeom>
          <a:noFill/>
          <a:ln>
            <a:noFill/>
          </a:ln>
          <a:extLst>
            <a:ext uri="{909E8E84-426E-40DD-AFC4-6F175D3DCCD1}">
              <a14:hiddenFill xmlns:a14="http://schemas.microsoft.com/office/drawing/2010/main">
                <a:solidFill>
                  <a:srgbClr val="9CBEE0"/>
                </a:solidFill>
              </a14:hiddenFill>
            </a:ext>
            <a:ext uri="{91240B29-F687-4F45-9708-019B960494DF}">
              <a14:hiddenLine xmlns:a14="http://schemas.microsoft.com/office/drawing/2010/main" w="15875">
                <a:solidFill>
                  <a:srgbClr val="739CC3"/>
                </a:solidFill>
                <a:miter lim="800000"/>
                <a:headEnd/>
                <a:tailEnd/>
              </a14:hiddenLine>
            </a:ext>
          </a:extLst>
        </p:spPr>
        <p:txBody>
          <a:bodyPr/>
          <a:lstStyle/>
          <a:p>
            <a:pPr algn="r">
              <a:lnSpc>
                <a:spcPct val="150000"/>
              </a:lnSpc>
              <a:defRPr/>
            </a:pPr>
            <a:r>
              <a:rPr lang="zh-CN" altLang="en-US" sz="2000" dirty="0">
                <a:latin typeface="微软雅黑" panose="020B0503020204020204" pitchFamily="34" charset="-122"/>
                <a:ea typeface="微软雅黑" panose="020B0503020204020204" pitchFamily="34" charset="-122"/>
              </a:rPr>
              <a:t>组合商品照片最后进行修饰和美化，设计成一幅完整的页面。</a:t>
            </a:r>
            <a:endParaRPr lang="zh-CN" altLang="zh-CN" sz="2000" dirty="0">
              <a:latin typeface="微软雅黑" panose="020B0503020204020204" pitchFamily="34" charset="-122"/>
              <a:ea typeface="微软雅黑" panose="020B0503020204020204" pitchFamily="34" charset="-122"/>
            </a:endParaRPr>
          </a:p>
        </p:txBody>
      </p:sp>
      <p:pic>
        <p:nvPicPr>
          <p:cNvPr id="47" name="图片 46" descr="/private/var/folders/8s/ld7db4rs0sl2l3vdvr2q0v6m0000gn/T/com.kingsoft.wpsoffice.mac/picturecompress_20230815153514/output_1.jpgoutput_1"/>
          <p:cNvPicPr/>
          <p:nvPr/>
        </p:nvPicPr>
        <p:blipFill>
          <a:blip r:embed="rId4"/>
          <a:stretch>
            <a:fillRect/>
          </a:stretch>
        </p:blipFill>
        <p:spPr>
          <a:xfrm>
            <a:off x="2145191" y="1061995"/>
            <a:ext cx="1230205" cy="1032009"/>
          </a:xfrm>
          <a:prstGeom prst="rect">
            <a:avLst/>
          </a:prstGeom>
        </p:spPr>
      </p:pic>
      <p:pic>
        <p:nvPicPr>
          <p:cNvPr id="48" name="图片 47" descr="/private/var/folders/8s/ld7db4rs0sl2l3vdvr2q0v6m0000gn/T/com.kingsoft.wpsoffice.mac/picturecompress_20230815153524/output_1.jpgoutput_1"/>
          <p:cNvPicPr/>
          <p:nvPr/>
        </p:nvPicPr>
        <p:blipFill>
          <a:blip r:embed="rId5"/>
          <a:stretch>
            <a:fillRect/>
          </a:stretch>
        </p:blipFill>
        <p:spPr>
          <a:xfrm>
            <a:off x="7700696" y="1075038"/>
            <a:ext cx="1377305" cy="997900"/>
          </a:xfrm>
          <a:prstGeom prst="rect">
            <a:avLst/>
          </a:prstGeom>
        </p:spPr>
      </p:pic>
      <p:pic>
        <p:nvPicPr>
          <p:cNvPr id="49" name="图片 48" descr="/private/var/folders/8s/ld7db4rs0sl2l3vdvr2q0v6m0000gn/T/com.kingsoft.wpsoffice.mac/picturecompress_20230815153624/output_1.jpgoutput_1"/>
          <p:cNvPicPr/>
          <p:nvPr/>
        </p:nvPicPr>
        <p:blipFill>
          <a:blip r:embed="rId6"/>
          <a:stretch>
            <a:fillRect/>
          </a:stretch>
        </p:blipFill>
        <p:spPr>
          <a:xfrm>
            <a:off x="6460531" y="1068702"/>
            <a:ext cx="1113058" cy="1004236"/>
          </a:xfrm>
          <a:prstGeom prst="rect">
            <a:avLst/>
          </a:prstGeom>
        </p:spPr>
      </p:pic>
      <p:pic>
        <p:nvPicPr>
          <p:cNvPr id="50" name="图片 49" descr="/private/var/folders/8s/ld7db4rs0sl2l3vdvr2q0v6m0000gn/T/com.kingsoft.wpsoffice.mac/picturecompress_20230815153641/output_1.jpgoutput_1"/>
          <p:cNvPicPr/>
          <p:nvPr/>
        </p:nvPicPr>
        <p:blipFill>
          <a:blip r:embed="rId7"/>
          <a:stretch>
            <a:fillRect/>
          </a:stretch>
        </p:blipFill>
        <p:spPr>
          <a:xfrm>
            <a:off x="5108485" y="1068702"/>
            <a:ext cx="1234398" cy="1007409"/>
          </a:xfrm>
          <a:prstGeom prst="rect">
            <a:avLst/>
          </a:prstGeom>
        </p:spPr>
      </p:pic>
      <p:pic>
        <p:nvPicPr>
          <p:cNvPr id="51" name="图片 50" descr="/private/var/folders/8s/ld7db4rs0sl2l3vdvr2q0v6m0000gn/T/com.kingsoft.wpsoffice.mac/picturecompress_20230815153541/output_1.jpgoutput_1"/>
          <p:cNvPicPr/>
          <p:nvPr/>
        </p:nvPicPr>
        <p:blipFill>
          <a:blip r:embed="rId8"/>
          <a:stretch>
            <a:fillRect/>
          </a:stretch>
        </p:blipFill>
        <p:spPr>
          <a:xfrm>
            <a:off x="3513047" y="1075038"/>
            <a:ext cx="1442984" cy="1001074"/>
          </a:xfrm>
          <a:prstGeom prst="rect">
            <a:avLst/>
          </a:prstGeom>
        </p:spPr>
      </p:pic>
      <p:sp>
        <p:nvSpPr>
          <p:cNvPr id="2" name="矩形 1"/>
          <p:cNvSpPr/>
          <p:nvPr/>
        </p:nvSpPr>
        <p:spPr>
          <a:xfrm>
            <a:off x="412516" y="538425"/>
            <a:ext cx="1800493" cy="369332"/>
          </a:xfrm>
          <a:prstGeom prst="rect">
            <a:avLst/>
          </a:prstGeom>
        </p:spPr>
        <p:txBody>
          <a:bodyPr wrap="none">
            <a:spAutoFit/>
          </a:bodyPr>
          <a:lstStyle/>
          <a:p>
            <a:pPr algn="just">
              <a:defRPr/>
            </a:pPr>
            <a:r>
              <a:rPr lang="zh-CN" altLang="en-US" b="1" dirty="0" smtClean="0">
                <a:latin typeface="微软雅黑" panose="020B0503020204020204" pitchFamily="34" charset="-122"/>
                <a:ea typeface="微软雅黑" panose="020B0503020204020204" pitchFamily="34" charset="-122"/>
              </a:rPr>
              <a:t>任务实施如下：</a:t>
            </a:r>
            <a:endParaRPr lang="zh-CN" altLang="zh-CN" b="1" dirty="0">
              <a:latin typeface="微软雅黑" panose="020B0503020204020204" pitchFamily="34" charset="-122"/>
              <a:ea typeface="微软雅黑" panose="020B0503020204020204" pitchFamily="34" charset="-122"/>
            </a:endParaRPr>
          </a:p>
        </p:txBody>
      </p:sp>
      <p:pic>
        <p:nvPicPr>
          <p:cNvPr id="52" name="图片 51" descr="/private/var/folders/8s/ld7db4rs0sl2l3vdvr2q0v6m0000gn/T/com.kingsoft.wpsoffice.mac/picturecompress_20230815153451/output_1.jpgoutput_1"/>
          <p:cNvPicPr/>
          <p:nvPr/>
        </p:nvPicPr>
        <p:blipFill>
          <a:blip r:embed="rId9"/>
          <a:stretch>
            <a:fillRect/>
          </a:stretch>
        </p:blipFill>
        <p:spPr>
          <a:xfrm>
            <a:off x="1842447" y="3336300"/>
            <a:ext cx="2747829" cy="1612142"/>
          </a:xfrm>
          <a:prstGeom prst="rect">
            <a:avLst/>
          </a:prstGeom>
        </p:spPr>
      </p:pic>
      <p:pic>
        <p:nvPicPr>
          <p:cNvPr id="53" name="图片 52" descr="/private/var/folders/8s/ld7db4rs0sl2l3vdvr2q0v6m0000gn/T/com.kingsoft.wpsoffice.mac/picturecompress_20230815155902/output_1.jpgoutput_1"/>
          <p:cNvPicPr/>
          <p:nvPr/>
        </p:nvPicPr>
        <p:blipFill>
          <a:blip r:embed="rId10"/>
          <a:stretch>
            <a:fillRect/>
          </a:stretch>
        </p:blipFill>
        <p:spPr>
          <a:xfrm>
            <a:off x="7263785" y="4021366"/>
            <a:ext cx="4376247" cy="2140590"/>
          </a:xfrm>
          <a:prstGeom prst="rect">
            <a:avLst/>
          </a:prstGeom>
        </p:spPr>
      </p:pic>
      <p:sp>
        <p:nvSpPr>
          <p:cNvPr id="54" name="矩形 53">
            <a:extLst>
              <a:ext uri="{FF2B5EF4-FFF2-40B4-BE49-F238E27FC236}">
                <a16:creationId xmlns:a16="http://schemas.microsoft.com/office/drawing/2014/main" id="{C791BADF-D579-455A-BDE5-E44033CA5316}"/>
              </a:ext>
            </a:extLst>
          </p:cNvPr>
          <p:cNvSpPr/>
          <p:nvPr/>
        </p:nvSpPr>
        <p:spPr>
          <a:xfrm>
            <a:off x="7963593" y="285461"/>
            <a:ext cx="3715895" cy="584775"/>
          </a:xfrm>
          <a:prstGeom prst="rect">
            <a:avLst/>
          </a:prstGeom>
        </p:spPr>
        <p:txBody>
          <a:bodyPr wrap="square">
            <a:spAutoFit/>
          </a:bodyPr>
          <a:lstStyle/>
          <a:p>
            <a:pPr lvl="0" algn="dist">
              <a:defRPr/>
            </a:pPr>
            <a:r>
              <a:rPr lang="zh-CN" altLang="en-US" sz="3200" b="1" kern="100" dirty="0" smtClean="0">
                <a:solidFill>
                  <a:srgbClr val="000000">
                    <a:lumMod val="75000"/>
                    <a:lumOff val="25000"/>
                  </a:srgbClr>
                </a:solidFill>
                <a:latin typeface="微软雅黑" panose="020B0503020204020204" pitchFamily="34" charset="-122"/>
                <a:ea typeface="微软雅黑" panose="020B0503020204020204" pitchFamily="34" charset="-122"/>
                <a:cs typeface="Times New Roman" panose="02020603050405020304" pitchFamily="18" charset="0"/>
                <a:sym typeface="zihun59hao-chuangcuhei" panose="00000500000000000000" pitchFamily="2" charset="-122"/>
              </a:rPr>
              <a:t>网店美工装修步骤</a:t>
            </a:r>
            <a:endParaRPr kumimoji="0" lang="zh-CN" altLang="en-US" sz="3200" b="1" i="0" u="none" strike="noStrike" kern="100" cap="none" spc="0" normalizeH="0" baseline="0" noProof="0" dirty="0">
              <a:ln>
                <a:noFill/>
              </a:ln>
              <a:solidFill>
                <a:srgbClr val="000000">
                  <a:lumMod val="75000"/>
                  <a:lumOff val="25000"/>
                </a:srgbClr>
              </a:solidFill>
              <a:effectLst/>
              <a:uLnTx/>
              <a:uFillTx/>
              <a:latin typeface="微软雅黑" panose="020B0503020204020204" pitchFamily="34" charset="-122"/>
              <a:ea typeface="微软雅黑" panose="020B0503020204020204" pitchFamily="34" charset="-122"/>
              <a:cs typeface="Times New Roman" panose="02020603050405020304" pitchFamily="18" charset="0"/>
              <a:sym typeface="zihun59hao-chuangcuhei" panose="00000500000000000000" pitchFamily="2" charset="-122"/>
            </a:endParaRPr>
          </a:p>
        </p:txBody>
      </p:sp>
    </p:spTree>
    <p:extLst>
      <p:ext uri="{BB962C8B-B14F-4D97-AF65-F5344CB8AC3E}">
        <p14:creationId xmlns:p14="http://schemas.microsoft.com/office/powerpoint/2010/main" val="3261702310"/>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500"/>
                                        <p:tgtEl>
                                          <p:spTgt spid="14"/>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6"/>
                                        </p:tgtEl>
                                        <p:attrNameLst>
                                          <p:attrName>style.visibility</p:attrName>
                                        </p:attrNameLst>
                                      </p:cBhvr>
                                      <p:to>
                                        <p:strVal val="visible"/>
                                      </p:to>
                                    </p:set>
                                    <p:animEffect transition="in" filter="fade">
                                      <p:cBhvr>
                                        <p:cTn id="10" dur="500"/>
                                        <p:tgtEl>
                                          <p:spTgt spid="16"/>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7"/>
                                        </p:tgtEl>
                                        <p:attrNameLst>
                                          <p:attrName>style.visibility</p:attrName>
                                        </p:attrNameLst>
                                      </p:cBhvr>
                                      <p:to>
                                        <p:strVal val="visible"/>
                                      </p:to>
                                    </p:set>
                                    <p:animEffect transition="in" filter="fade">
                                      <p:cBhvr>
                                        <p:cTn id="13" dur="500"/>
                                        <p:tgtEl>
                                          <p:spTgt spid="17"/>
                                        </p:tgtEl>
                                      </p:cBhvr>
                                    </p:animEffect>
                                  </p:childTnLst>
                                </p:cTn>
                              </p:par>
                              <p:par>
                                <p:cTn id="14" presetID="10" presetClass="entr" presetSubtype="0" fill="hold" nodeType="withEffect">
                                  <p:stCondLst>
                                    <p:cond delay="0"/>
                                  </p:stCondLst>
                                  <p:childTnLst>
                                    <p:set>
                                      <p:cBhvr>
                                        <p:cTn id="15" dur="1" fill="hold">
                                          <p:stCondLst>
                                            <p:cond delay="0"/>
                                          </p:stCondLst>
                                        </p:cTn>
                                        <p:tgtEl>
                                          <p:spTgt spid="18"/>
                                        </p:tgtEl>
                                        <p:attrNameLst>
                                          <p:attrName>style.visibility</p:attrName>
                                        </p:attrNameLst>
                                      </p:cBhvr>
                                      <p:to>
                                        <p:strVal val="visible"/>
                                      </p:to>
                                    </p:set>
                                    <p:animEffect transition="in" filter="fade">
                                      <p:cBhvr>
                                        <p:cTn id="16" dur="500"/>
                                        <p:tgtEl>
                                          <p:spTgt spid="18"/>
                                        </p:tgtEl>
                                      </p:cBhvr>
                                    </p:animEffect>
                                  </p:childTnLst>
                                </p:cTn>
                              </p:par>
                              <p:par>
                                <p:cTn id="17" presetID="10" presetClass="entr" presetSubtype="0" fill="hold" nodeType="withEffect">
                                  <p:stCondLst>
                                    <p:cond delay="0"/>
                                  </p:stCondLst>
                                  <p:childTnLst>
                                    <p:set>
                                      <p:cBhvr>
                                        <p:cTn id="18" dur="1" fill="hold">
                                          <p:stCondLst>
                                            <p:cond delay="0"/>
                                          </p:stCondLst>
                                        </p:cTn>
                                        <p:tgtEl>
                                          <p:spTgt spid="34"/>
                                        </p:tgtEl>
                                        <p:attrNameLst>
                                          <p:attrName>style.visibility</p:attrName>
                                        </p:attrNameLst>
                                      </p:cBhvr>
                                      <p:to>
                                        <p:strVal val="visible"/>
                                      </p:to>
                                    </p:set>
                                    <p:animEffect transition="in" filter="fade">
                                      <p:cBhvr>
                                        <p:cTn id="19" dur="500"/>
                                        <p:tgtEl>
                                          <p:spTgt spid="34"/>
                                        </p:tgtEl>
                                      </p:cBhvr>
                                    </p:animEffect>
                                  </p:childTnLst>
                                </p:cTn>
                              </p:par>
                              <p:par>
                                <p:cTn id="20" presetID="10" presetClass="entr" presetSubtype="0" fill="hold" nodeType="withEffect">
                                  <p:stCondLst>
                                    <p:cond delay="0"/>
                                  </p:stCondLst>
                                  <p:childTnLst>
                                    <p:set>
                                      <p:cBhvr>
                                        <p:cTn id="21" dur="1" fill="hold">
                                          <p:stCondLst>
                                            <p:cond delay="0"/>
                                          </p:stCondLst>
                                        </p:cTn>
                                        <p:tgtEl>
                                          <p:spTgt spid="42"/>
                                        </p:tgtEl>
                                        <p:attrNameLst>
                                          <p:attrName>style.visibility</p:attrName>
                                        </p:attrNameLst>
                                      </p:cBhvr>
                                      <p:to>
                                        <p:strVal val="visible"/>
                                      </p:to>
                                    </p:set>
                                    <p:animEffect transition="in" filter="fade">
                                      <p:cBhvr>
                                        <p:cTn id="22" dur="500"/>
                                        <p:tgtEl>
                                          <p:spTgt spid="42"/>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45"/>
                                        </p:tgtEl>
                                        <p:attrNameLst>
                                          <p:attrName>style.visibility</p:attrName>
                                        </p:attrNameLst>
                                      </p:cBhvr>
                                      <p:to>
                                        <p:strVal val="visible"/>
                                      </p:to>
                                    </p:set>
                                    <p:animEffect transition="in" filter="fade">
                                      <p:cBhvr>
                                        <p:cTn id="25" dur="500"/>
                                        <p:tgtEl>
                                          <p:spTgt spid="45"/>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46"/>
                                        </p:tgtEl>
                                        <p:attrNameLst>
                                          <p:attrName>style.visibility</p:attrName>
                                        </p:attrNameLst>
                                      </p:cBhvr>
                                      <p:to>
                                        <p:strVal val="visible"/>
                                      </p:to>
                                    </p:set>
                                    <p:animEffect transition="in" filter="fade">
                                      <p:cBhvr>
                                        <p:cTn id="28"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6" grpId="0" animBg="1"/>
      <p:bldP spid="17" grpId="0" animBg="1"/>
      <p:bldP spid="45" grpId="0"/>
      <p:bldP spid="46"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 name="任意多边形 33">
            <a:extLst>
              <a:ext uri="{FF2B5EF4-FFF2-40B4-BE49-F238E27FC236}">
                <a16:creationId xmlns:a16="http://schemas.microsoft.com/office/drawing/2014/main" id="{54EA18B4-223F-2941-8CF5-159DF1A28CE5}"/>
              </a:ext>
            </a:extLst>
          </p:cNvPr>
          <p:cNvSpPr/>
          <p:nvPr/>
        </p:nvSpPr>
        <p:spPr bwMode="auto">
          <a:xfrm>
            <a:off x="0" y="4698869"/>
            <a:ext cx="12196763" cy="2088232"/>
          </a:xfrm>
          <a:custGeom>
            <a:avLst/>
            <a:gdLst>
              <a:gd name="connsiteX0" fmla="*/ 0 w 12196763"/>
              <a:gd name="connsiteY0" fmla="*/ 0 h 2088232"/>
              <a:gd name="connsiteX1" fmla="*/ 12196763 w 12196763"/>
              <a:gd name="connsiteY1" fmla="*/ 0 h 2088232"/>
              <a:gd name="connsiteX2" fmla="*/ 12196763 w 12196763"/>
              <a:gd name="connsiteY2" fmla="*/ 2088232 h 2088232"/>
              <a:gd name="connsiteX3" fmla="*/ 3673756 w 12196763"/>
              <a:gd name="connsiteY3" fmla="*/ 2088232 h 2088232"/>
              <a:gd name="connsiteX4" fmla="*/ 2617330 w 12196763"/>
              <a:gd name="connsiteY4" fmla="*/ 861209 h 2088232"/>
              <a:gd name="connsiteX5" fmla="*/ 1560904 w 12196763"/>
              <a:gd name="connsiteY5" fmla="*/ 2088232 h 2088232"/>
              <a:gd name="connsiteX6" fmla="*/ 0 w 12196763"/>
              <a:gd name="connsiteY6" fmla="*/ 2088232 h 20882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6763" h="2088232">
                <a:moveTo>
                  <a:pt x="0" y="0"/>
                </a:moveTo>
                <a:lnTo>
                  <a:pt x="12196763" y="0"/>
                </a:lnTo>
                <a:lnTo>
                  <a:pt x="12196763" y="2088232"/>
                </a:lnTo>
                <a:lnTo>
                  <a:pt x="3673756" y="2088232"/>
                </a:lnTo>
                <a:lnTo>
                  <a:pt x="2617330" y="861209"/>
                </a:lnTo>
                <a:lnTo>
                  <a:pt x="1560904" y="2088232"/>
                </a:lnTo>
                <a:lnTo>
                  <a:pt x="0" y="2088232"/>
                </a:lnTo>
                <a:close/>
              </a:path>
            </a:pathLst>
          </a:custGeom>
          <a:blipFill>
            <a:blip r:embed="rId3"/>
            <a:srcRect/>
            <a:stretch>
              <a:fillRect t="-244687" b="-44289"/>
            </a:stretch>
          </a:blip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 typeface="Arial" pitchFamily="34" charset="0"/>
              <a:buNone/>
              <a:tabLst/>
              <a:defRPr/>
            </a:pPr>
            <a:endParaRPr kumimoji="0" lang="zh-CN" altLang="en-US" sz="1800" b="0" i="0" u="none" strike="noStrike" kern="1200" cap="none" spc="0" normalizeH="0" baseline="0" noProof="0">
              <a:ln>
                <a:noFill/>
              </a:ln>
              <a:solidFill>
                <a:srgbClr val="000000"/>
              </a:solidFill>
              <a:effectLst/>
              <a:uLnTx/>
              <a:uFillTx/>
              <a:latin typeface="iekie jianheiti" panose="020F0502020204030204"/>
              <a:cs typeface="+mn-ea"/>
              <a:sym typeface="+mn-lt"/>
            </a:endParaRPr>
          </a:p>
        </p:txBody>
      </p:sp>
      <p:sp>
        <p:nvSpPr>
          <p:cNvPr id="37" name="任意多边形 36">
            <a:extLst>
              <a:ext uri="{FF2B5EF4-FFF2-40B4-BE49-F238E27FC236}">
                <a16:creationId xmlns:a16="http://schemas.microsoft.com/office/drawing/2014/main" id="{FD217BC7-B301-AE48-A053-F9FF96834E42}"/>
              </a:ext>
            </a:extLst>
          </p:cNvPr>
          <p:cNvSpPr/>
          <p:nvPr/>
        </p:nvSpPr>
        <p:spPr bwMode="auto">
          <a:xfrm>
            <a:off x="3892179" y="1484784"/>
            <a:ext cx="9252321" cy="5373216"/>
          </a:xfrm>
          <a:custGeom>
            <a:avLst/>
            <a:gdLst>
              <a:gd name="connsiteX0" fmla="*/ 4626161 w 9252321"/>
              <a:gd name="connsiteY0" fmla="*/ 0 h 5373216"/>
              <a:gd name="connsiteX1" fmla="*/ 9252321 w 9252321"/>
              <a:gd name="connsiteY1" fmla="*/ 5373216 h 5373216"/>
              <a:gd name="connsiteX2" fmla="*/ 8510848 w 9252321"/>
              <a:gd name="connsiteY2" fmla="*/ 5373216 h 5373216"/>
              <a:gd name="connsiteX3" fmla="*/ 4626160 w 9252321"/>
              <a:gd name="connsiteY3" fmla="*/ 861209 h 5373216"/>
              <a:gd name="connsiteX4" fmla="*/ 741472 w 9252321"/>
              <a:gd name="connsiteY4" fmla="*/ 5373216 h 5373216"/>
              <a:gd name="connsiteX5" fmla="*/ 0 w 9252321"/>
              <a:gd name="connsiteY5" fmla="*/ 5373216 h 53732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252321" h="5373216">
                <a:moveTo>
                  <a:pt x="4626161" y="0"/>
                </a:moveTo>
                <a:lnTo>
                  <a:pt x="9252321" y="5373216"/>
                </a:lnTo>
                <a:lnTo>
                  <a:pt x="8510848" y="5373216"/>
                </a:lnTo>
                <a:lnTo>
                  <a:pt x="4626160" y="861209"/>
                </a:lnTo>
                <a:lnTo>
                  <a:pt x="741472" y="5373216"/>
                </a:lnTo>
                <a:lnTo>
                  <a:pt x="0" y="5373216"/>
                </a:lnTo>
                <a:close/>
              </a:path>
            </a:pathLst>
          </a:custGeom>
          <a:solidFill>
            <a:srgbClr val="F5F2F5"/>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 typeface="Arial" pitchFamily="34" charset="0"/>
              <a:buNone/>
              <a:tabLst/>
              <a:defRPr/>
            </a:pPr>
            <a:endParaRPr kumimoji="0" lang="zh-CN" altLang="en-US" sz="1800" b="0" i="0" u="none" strike="noStrike" kern="1200" cap="none" spc="0" normalizeH="0" baseline="0" noProof="0">
              <a:ln>
                <a:noFill/>
              </a:ln>
              <a:solidFill>
                <a:srgbClr val="000000"/>
              </a:solidFill>
              <a:effectLst/>
              <a:uLnTx/>
              <a:uFillTx/>
              <a:latin typeface="iekie jianheiti" panose="020F0502020204030204"/>
              <a:cs typeface="+mn-ea"/>
              <a:sym typeface="+mn-lt"/>
            </a:endParaRPr>
          </a:p>
        </p:txBody>
      </p:sp>
      <p:sp>
        <p:nvSpPr>
          <p:cNvPr id="7" name="文本框 6">
            <a:extLst>
              <a:ext uri="{FF2B5EF4-FFF2-40B4-BE49-F238E27FC236}">
                <a16:creationId xmlns:a16="http://schemas.microsoft.com/office/drawing/2014/main" id="{109EBDCC-9EC2-4BAD-91A6-C438E9AEB754}"/>
              </a:ext>
            </a:extLst>
          </p:cNvPr>
          <p:cNvSpPr txBox="1"/>
          <p:nvPr/>
        </p:nvSpPr>
        <p:spPr>
          <a:xfrm>
            <a:off x="4202470" y="3497939"/>
            <a:ext cx="7862804" cy="1569660"/>
          </a:xfrm>
          <a:prstGeom prst="rect">
            <a:avLst/>
          </a:prstGeom>
          <a:noFill/>
        </p:spPr>
        <p:txBody>
          <a:bodyPr wrap="square" rtlCol="0">
            <a:spAutoFit/>
            <a:scene3d>
              <a:camera prst="orthographicFront"/>
              <a:lightRig rig="threePt" dir="t">
                <a:rot lat="0" lon="0" rev="0"/>
              </a:lightRig>
            </a:scene3d>
            <a:sp3d contourW="12700"/>
          </a:bodyPr>
          <a:lstStyle/>
          <a:p>
            <a:pPr marL="0" marR="0" lvl="0" indent="0" algn="dist" defTabSz="914400" rtl="0" eaLnBrk="1" fontAlgn="auto" latinLnBrk="0" hangingPunct="1">
              <a:lnSpc>
                <a:spcPct val="100000"/>
              </a:lnSpc>
              <a:spcBef>
                <a:spcPts val="0"/>
              </a:spcBef>
              <a:spcAft>
                <a:spcPts val="0"/>
              </a:spcAft>
              <a:buClrTx/>
              <a:buSzTx/>
              <a:buFontTx/>
              <a:buNone/>
              <a:tabLst/>
              <a:defRPr/>
            </a:pPr>
            <a:r>
              <a:rPr kumimoji="0" lang="en-US" altLang="zh-CN" sz="9600" b="0" i="0" u="none" strike="noStrike" kern="1200" cap="none" spc="0" normalizeH="0" baseline="0" noProof="0" dirty="0">
                <a:ln>
                  <a:noFill/>
                </a:ln>
                <a:solidFill>
                  <a:srgbClr val="FFFFFF">
                    <a:lumMod val="65000"/>
                    <a:alpha val="12000"/>
                  </a:srgbClr>
                </a:solidFill>
                <a:effectLst>
                  <a:outerShdw blurRad="63500" sx="102000" sy="102000" algn="ctr" rotWithShape="0">
                    <a:srgbClr val="FFFFFF">
                      <a:alpha val="20000"/>
                    </a:srgbClr>
                  </a:outerShdw>
                </a:effectLst>
                <a:uLnTx/>
                <a:uFillTx/>
                <a:latin typeface="iekie jianheiti" panose="020F0502020204030204"/>
                <a:cs typeface="+mn-ea"/>
                <a:sym typeface="+mn-lt"/>
              </a:rPr>
              <a:t>COMPANY</a:t>
            </a:r>
            <a:endParaRPr kumimoji="0" lang="zh-CN" altLang="en-US" sz="9600" b="0" i="0" u="none" strike="noStrike" kern="1200" cap="none" spc="0" normalizeH="0" baseline="0" noProof="0" dirty="0">
              <a:ln>
                <a:noFill/>
              </a:ln>
              <a:solidFill>
                <a:srgbClr val="FFFFFF">
                  <a:lumMod val="65000"/>
                  <a:alpha val="12000"/>
                </a:srgbClr>
              </a:solidFill>
              <a:effectLst>
                <a:outerShdw blurRad="63500" sx="102000" sy="102000" algn="ctr" rotWithShape="0">
                  <a:srgbClr val="FFFFFF">
                    <a:alpha val="20000"/>
                  </a:srgbClr>
                </a:outerShdw>
              </a:effectLst>
              <a:uLnTx/>
              <a:uFillTx/>
              <a:latin typeface="iekie jianheiti" panose="020F0502020204030204"/>
              <a:cs typeface="+mn-ea"/>
              <a:sym typeface="+mn-lt"/>
            </a:endParaRPr>
          </a:p>
        </p:txBody>
      </p:sp>
      <p:sp>
        <p:nvSpPr>
          <p:cNvPr id="35" name="任意多边形 33">
            <a:extLst>
              <a:ext uri="{FF2B5EF4-FFF2-40B4-BE49-F238E27FC236}">
                <a16:creationId xmlns:a16="http://schemas.microsoft.com/office/drawing/2014/main" id="{2F55D9B5-A753-D943-A768-8AB0EB7999E2}"/>
              </a:ext>
            </a:extLst>
          </p:cNvPr>
          <p:cNvSpPr/>
          <p:nvPr/>
        </p:nvSpPr>
        <p:spPr bwMode="auto">
          <a:xfrm>
            <a:off x="0" y="4698869"/>
            <a:ext cx="12196763" cy="2088232"/>
          </a:xfrm>
          <a:custGeom>
            <a:avLst/>
            <a:gdLst>
              <a:gd name="connsiteX0" fmla="*/ 0 w 12196763"/>
              <a:gd name="connsiteY0" fmla="*/ 0 h 2088232"/>
              <a:gd name="connsiteX1" fmla="*/ 12196763 w 12196763"/>
              <a:gd name="connsiteY1" fmla="*/ 0 h 2088232"/>
              <a:gd name="connsiteX2" fmla="*/ 12196763 w 12196763"/>
              <a:gd name="connsiteY2" fmla="*/ 2088232 h 2088232"/>
              <a:gd name="connsiteX3" fmla="*/ 3673756 w 12196763"/>
              <a:gd name="connsiteY3" fmla="*/ 2088232 h 2088232"/>
              <a:gd name="connsiteX4" fmla="*/ 2617330 w 12196763"/>
              <a:gd name="connsiteY4" fmla="*/ 861209 h 2088232"/>
              <a:gd name="connsiteX5" fmla="*/ 1560904 w 12196763"/>
              <a:gd name="connsiteY5" fmla="*/ 2088232 h 2088232"/>
              <a:gd name="connsiteX6" fmla="*/ 0 w 12196763"/>
              <a:gd name="connsiteY6" fmla="*/ 2088232 h 20882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6763" h="2088232">
                <a:moveTo>
                  <a:pt x="0" y="0"/>
                </a:moveTo>
                <a:lnTo>
                  <a:pt x="12196763" y="0"/>
                </a:lnTo>
                <a:lnTo>
                  <a:pt x="12196763" y="2088232"/>
                </a:lnTo>
                <a:lnTo>
                  <a:pt x="3673756" y="2088232"/>
                </a:lnTo>
                <a:lnTo>
                  <a:pt x="2617330" y="861209"/>
                </a:lnTo>
                <a:lnTo>
                  <a:pt x="1560904" y="2088232"/>
                </a:lnTo>
                <a:lnTo>
                  <a:pt x="0" y="2088232"/>
                </a:lnTo>
                <a:close/>
              </a:path>
            </a:pathLst>
          </a:custGeom>
          <a:gradFill>
            <a:gsLst>
              <a:gs pos="100000">
                <a:schemeClr val="accent2">
                  <a:alpha val="66000"/>
                </a:schemeClr>
              </a:gs>
              <a:gs pos="7000">
                <a:schemeClr val="accent1">
                  <a:alpha val="71000"/>
                </a:schemeClr>
              </a:gs>
            </a:gsLst>
            <a:lin ang="0" scaled="1"/>
          </a:gra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 typeface="Arial" pitchFamily="34" charset="0"/>
              <a:buNone/>
              <a:tabLst/>
              <a:defRPr/>
            </a:pPr>
            <a:endParaRPr kumimoji="0" lang="zh-CN" altLang="en-US" sz="1800" b="0" i="0" u="none" strike="noStrike" kern="1200" cap="none" spc="0" normalizeH="0" baseline="0" noProof="0">
              <a:ln>
                <a:noFill/>
              </a:ln>
              <a:solidFill>
                <a:srgbClr val="000000"/>
              </a:solidFill>
              <a:effectLst/>
              <a:uLnTx/>
              <a:uFillTx/>
              <a:latin typeface="iekie jianheiti" panose="020F0502020204030204"/>
              <a:cs typeface="+mn-ea"/>
              <a:sym typeface="+mn-lt"/>
            </a:endParaRPr>
          </a:p>
        </p:txBody>
      </p:sp>
      <p:sp>
        <p:nvSpPr>
          <p:cNvPr id="39" name="等腰三角形 7">
            <a:extLst>
              <a:ext uri="{FF2B5EF4-FFF2-40B4-BE49-F238E27FC236}">
                <a16:creationId xmlns:a16="http://schemas.microsoft.com/office/drawing/2014/main" id="{BDE05EA7-9400-9A49-9473-60EA096B0826}"/>
              </a:ext>
            </a:extLst>
          </p:cNvPr>
          <p:cNvSpPr/>
          <p:nvPr/>
        </p:nvSpPr>
        <p:spPr bwMode="auto">
          <a:xfrm>
            <a:off x="1621019" y="5700798"/>
            <a:ext cx="1992625" cy="1157202"/>
          </a:xfrm>
          <a:prstGeom prst="triangle">
            <a:avLst/>
          </a:prstGeom>
          <a:gradFill flip="none" rotWithShape="1">
            <a:gsLst>
              <a:gs pos="99000">
                <a:schemeClr val="accent2"/>
              </a:gs>
              <a:gs pos="0">
                <a:schemeClr val="accent1"/>
              </a:gs>
            </a:gsLst>
            <a:lin ang="0" scaled="1"/>
            <a:tileRect/>
          </a:gra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iekie jianheiti" panose="020F0502020204030204"/>
              <a:cs typeface="+mn-ea"/>
              <a:sym typeface="+mn-lt"/>
            </a:endParaRPr>
          </a:p>
        </p:txBody>
      </p:sp>
      <p:sp>
        <p:nvSpPr>
          <p:cNvPr id="42" name="Rectangle 3">
            <a:extLst>
              <a:ext uri="{FF2B5EF4-FFF2-40B4-BE49-F238E27FC236}">
                <a16:creationId xmlns:a16="http://schemas.microsoft.com/office/drawing/2014/main" id="{895987FE-20AD-C942-9B2A-6F44A3A33D7C}"/>
              </a:ext>
            </a:extLst>
          </p:cNvPr>
          <p:cNvSpPr txBox="1">
            <a:spLocks noChangeArrowheads="1"/>
          </p:cNvSpPr>
          <p:nvPr/>
        </p:nvSpPr>
        <p:spPr bwMode="auto">
          <a:xfrm>
            <a:off x="3914168" y="2251388"/>
            <a:ext cx="4363665" cy="108012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rtl="0" fontAlgn="base">
              <a:spcBef>
                <a:spcPct val="0"/>
              </a:spcBef>
              <a:spcAft>
                <a:spcPct val="0"/>
              </a:spcAft>
              <a:defRPr sz="2400">
                <a:solidFill>
                  <a:schemeClr val="accent2"/>
                </a:solidFill>
                <a:latin typeface="+mj-lt"/>
                <a:ea typeface="+mj-ea"/>
                <a:cs typeface="+mj-cs"/>
              </a:defRPr>
            </a:lvl1pPr>
            <a:lvl2pPr algn="l" rtl="0" fontAlgn="base">
              <a:spcBef>
                <a:spcPct val="0"/>
              </a:spcBef>
              <a:spcAft>
                <a:spcPct val="0"/>
              </a:spcAft>
              <a:defRPr sz="2400">
                <a:solidFill>
                  <a:schemeClr val="tx2"/>
                </a:solidFill>
                <a:latin typeface="Arial" pitchFamily="34" charset="0"/>
                <a:ea typeface="微软雅黑" pitchFamily="34" charset="-122"/>
              </a:defRPr>
            </a:lvl2pPr>
            <a:lvl3pPr algn="l" rtl="0" fontAlgn="base">
              <a:spcBef>
                <a:spcPct val="0"/>
              </a:spcBef>
              <a:spcAft>
                <a:spcPct val="0"/>
              </a:spcAft>
              <a:defRPr sz="2400">
                <a:solidFill>
                  <a:schemeClr val="tx2"/>
                </a:solidFill>
                <a:latin typeface="Arial" pitchFamily="34" charset="0"/>
                <a:ea typeface="微软雅黑" pitchFamily="34" charset="-122"/>
              </a:defRPr>
            </a:lvl3pPr>
            <a:lvl4pPr algn="l" rtl="0" fontAlgn="base">
              <a:spcBef>
                <a:spcPct val="0"/>
              </a:spcBef>
              <a:spcAft>
                <a:spcPct val="0"/>
              </a:spcAft>
              <a:defRPr sz="2400">
                <a:solidFill>
                  <a:schemeClr val="tx2"/>
                </a:solidFill>
                <a:latin typeface="Arial" pitchFamily="34" charset="0"/>
                <a:ea typeface="微软雅黑" pitchFamily="34" charset="-122"/>
              </a:defRPr>
            </a:lvl4pPr>
            <a:lvl5pPr algn="l" rtl="0" fontAlgn="base">
              <a:spcBef>
                <a:spcPct val="0"/>
              </a:spcBef>
              <a:spcAft>
                <a:spcPct val="0"/>
              </a:spcAft>
              <a:defRPr sz="2400">
                <a:solidFill>
                  <a:schemeClr val="tx2"/>
                </a:solidFill>
                <a:latin typeface="Arial" pitchFamily="34" charset="0"/>
                <a:ea typeface="微软雅黑" pitchFamily="34" charset="-122"/>
              </a:defRPr>
            </a:lvl5pPr>
            <a:lvl6pPr marL="457200" algn="l" rtl="0" fontAlgn="base">
              <a:spcBef>
                <a:spcPct val="0"/>
              </a:spcBef>
              <a:spcAft>
                <a:spcPct val="0"/>
              </a:spcAft>
              <a:defRPr sz="2400">
                <a:solidFill>
                  <a:schemeClr val="tx2"/>
                </a:solidFill>
                <a:latin typeface="Arial" pitchFamily="34" charset="0"/>
                <a:ea typeface="微软雅黑" pitchFamily="34" charset="-122"/>
              </a:defRPr>
            </a:lvl6pPr>
            <a:lvl7pPr marL="914400" algn="l" rtl="0" fontAlgn="base">
              <a:spcBef>
                <a:spcPct val="0"/>
              </a:spcBef>
              <a:spcAft>
                <a:spcPct val="0"/>
              </a:spcAft>
              <a:defRPr sz="2400">
                <a:solidFill>
                  <a:schemeClr val="tx2"/>
                </a:solidFill>
                <a:latin typeface="Arial" pitchFamily="34" charset="0"/>
                <a:ea typeface="微软雅黑" pitchFamily="34" charset="-122"/>
              </a:defRPr>
            </a:lvl7pPr>
            <a:lvl8pPr marL="1371600" algn="l" rtl="0" fontAlgn="base">
              <a:spcBef>
                <a:spcPct val="0"/>
              </a:spcBef>
              <a:spcAft>
                <a:spcPct val="0"/>
              </a:spcAft>
              <a:defRPr sz="2400">
                <a:solidFill>
                  <a:schemeClr val="tx2"/>
                </a:solidFill>
                <a:latin typeface="Arial" pitchFamily="34" charset="0"/>
                <a:ea typeface="微软雅黑" pitchFamily="34" charset="-122"/>
              </a:defRPr>
            </a:lvl8pPr>
            <a:lvl9pPr marL="1828800" algn="l" rtl="0" fontAlgn="base">
              <a:spcBef>
                <a:spcPct val="0"/>
              </a:spcBef>
              <a:spcAft>
                <a:spcPct val="0"/>
              </a:spcAft>
              <a:defRPr sz="2400">
                <a:solidFill>
                  <a:schemeClr val="tx2"/>
                </a:solidFill>
                <a:latin typeface="Arial" pitchFamily="34" charset="0"/>
                <a:ea typeface="微软雅黑" pitchFamily="34" charset="-122"/>
              </a:defRPr>
            </a:lvl9pPr>
          </a:lstStyle>
          <a:p>
            <a:pPr marL="0" marR="0" lvl="0" indent="0" algn="dist" defTabSz="914400" rtl="0" eaLnBrk="1" fontAlgn="base" latinLnBrk="0" hangingPunct="1">
              <a:lnSpc>
                <a:spcPct val="100000"/>
              </a:lnSpc>
              <a:spcBef>
                <a:spcPct val="0"/>
              </a:spcBef>
              <a:spcAft>
                <a:spcPct val="0"/>
              </a:spcAft>
              <a:buClrTx/>
              <a:buSzTx/>
              <a:buFontTx/>
              <a:buNone/>
              <a:tabLst/>
              <a:defRPr/>
            </a:pPr>
            <a:r>
              <a:rPr kumimoji="0" lang="zh-CN" altLang="en-US" sz="6600" b="1" i="0" u="none" strike="noStrike" kern="1200" cap="none" spc="0" normalizeH="0" baseline="0" noProof="0">
                <a:ln>
                  <a:noFill/>
                </a:ln>
                <a:solidFill>
                  <a:srgbClr val="0B9FAE"/>
                </a:solidFill>
                <a:effectLst/>
                <a:uLnTx/>
                <a:uFillTx/>
                <a:latin typeface="微软雅黑" panose="020B0503020204020204" pitchFamily="34" charset="-122"/>
                <a:ea typeface="微软雅黑" panose="020B0503020204020204" pitchFamily="34" charset="-122"/>
                <a:cs typeface="+mn-ea"/>
                <a:sym typeface="+mn-lt"/>
              </a:rPr>
              <a:t>谢谢！</a:t>
            </a:r>
          </a:p>
        </p:txBody>
      </p:sp>
      <p:sp>
        <p:nvSpPr>
          <p:cNvPr id="59" name="任意多边形 35">
            <a:extLst>
              <a:ext uri="{FF2B5EF4-FFF2-40B4-BE49-F238E27FC236}">
                <a16:creationId xmlns:a16="http://schemas.microsoft.com/office/drawing/2014/main" id="{A045C1C2-FABD-3A47-948D-381137E4B7EC}"/>
              </a:ext>
            </a:extLst>
          </p:cNvPr>
          <p:cNvSpPr/>
          <p:nvPr/>
        </p:nvSpPr>
        <p:spPr bwMode="auto">
          <a:xfrm rot="5400000">
            <a:off x="10592277" y="2100107"/>
            <a:ext cx="1347430" cy="782510"/>
          </a:xfrm>
          <a:custGeom>
            <a:avLst/>
            <a:gdLst>
              <a:gd name="connsiteX0" fmla="*/ 1797898 w 3595797"/>
              <a:gd name="connsiteY0" fmla="*/ 0 h 2088232"/>
              <a:gd name="connsiteX1" fmla="*/ 3595797 w 3595797"/>
              <a:gd name="connsiteY1" fmla="*/ 2088232 h 2088232"/>
              <a:gd name="connsiteX2" fmla="*/ 2854323 w 3595797"/>
              <a:gd name="connsiteY2" fmla="*/ 2088232 h 2088232"/>
              <a:gd name="connsiteX3" fmla="*/ 1797897 w 3595797"/>
              <a:gd name="connsiteY3" fmla="*/ 861209 h 2088232"/>
              <a:gd name="connsiteX4" fmla="*/ 741471 w 3595797"/>
              <a:gd name="connsiteY4" fmla="*/ 2088232 h 2088232"/>
              <a:gd name="connsiteX5" fmla="*/ 0 w 3595797"/>
              <a:gd name="connsiteY5" fmla="*/ 2088232 h 20882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595797" h="2088232">
                <a:moveTo>
                  <a:pt x="1797898" y="0"/>
                </a:moveTo>
                <a:lnTo>
                  <a:pt x="3595797" y="2088232"/>
                </a:lnTo>
                <a:lnTo>
                  <a:pt x="2854323" y="2088232"/>
                </a:lnTo>
                <a:lnTo>
                  <a:pt x="1797897" y="861209"/>
                </a:lnTo>
                <a:lnTo>
                  <a:pt x="741471" y="2088232"/>
                </a:lnTo>
                <a:lnTo>
                  <a:pt x="0" y="2088232"/>
                </a:lnTo>
                <a:close/>
              </a:path>
            </a:pathLst>
          </a:custGeom>
          <a:gradFill flip="none" rotWithShape="1">
            <a:gsLst>
              <a:gs pos="99000">
                <a:schemeClr val="accent2"/>
              </a:gs>
              <a:gs pos="0">
                <a:schemeClr val="accent1"/>
              </a:gs>
            </a:gsLst>
            <a:lin ang="0" scaled="1"/>
            <a:tileRect/>
          </a:gra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 typeface="Arial" pitchFamily="34" charset="0"/>
              <a:buNone/>
              <a:tabLst/>
              <a:defRPr/>
            </a:pPr>
            <a:endParaRPr kumimoji="0" lang="zh-CN" altLang="en-US" sz="1800" b="0" i="0" u="none" strike="noStrike" kern="1200" cap="none" spc="0" normalizeH="0" baseline="0" noProof="0">
              <a:ln>
                <a:noFill/>
              </a:ln>
              <a:solidFill>
                <a:srgbClr val="000000"/>
              </a:solidFill>
              <a:effectLst/>
              <a:uLnTx/>
              <a:uFillTx/>
              <a:latin typeface="iekie jianheiti" panose="020F0502020204030204"/>
              <a:cs typeface="+mn-ea"/>
              <a:sym typeface="+mn-lt"/>
            </a:endParaRPr>
          </a:p>
        </p:txBody>
      </p:sp>
      <p:sp>
        <p:nvSpPr>
          <p:cNvPr id="3" name="矩形 2"/>
          <p:cNvSpPr/>
          <p:nvPr/>
        </p:nvSpPr>
        <p:spPr>
          <a:xfrm>
            <a:off x="3644046" y="5613088"/>
            <a:ext cx="4903908" cy="400110"/>
          </a:xfrm>
          <a:prstGeom prst="rect">
            <a:avLst/>
          </a:prstGeom>
        </p:spPr>
        <p:txBody>
          <a:bodyPr wrap="none">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zh-CN" altLang="en-US" sz="2000" b="1" i="0" u="none" strike="noStrike" kern="1200" cap="none" spc="30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ea"/>
                <a:sym typeface="zihun59hao-chuangcuhei" panose="00000500000000000000" pitchFamily="2" charset="-122"/>
              </a:rPr>
              <a:t>山东劳动职业技术学院在线开放课程</a:t>
            </a:r>
            <a:endParaRPr kumimoji="0" lang="zh-CN" altLang="en-US" sz="2000" b="1" i="0" u="none" strike="noStrike" kern="1200" cap="none" spc="30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ea"/>
              <a:sym typeface="zihun59hao-chuangcuhei" panose="00000500000000000000" pitchFamily="2" charset="-122"/>
            </a:endParaRPr>
          </a:p>
        </p:txBody>
      </p:sp>
      <p:pic>
        <p:nvPicPr>
          <p:cNvPr id="16" name="图片 15" descr="logo"/>
          <p:cNvPicPr>
            <a:picLocks noChangeAspect="1"/>
          </p:cNvPicPr>
          <p:nvPr/>
        </p:nvPicPr>
        <p:blipFill>
          <a:blip r:embed="rId4"/>
          <a:stretch>
            <a:fillRect/>
          </a:stretch>
        </p:blipFill>
        <p:spPr>
          <a:xfrm>
            <a:off x="8897596" y="227546"/>
            <a:ext cx="3114673" cy="503799"/>
          </a:xfrm>
          <a:prstGeom prst="rect">
            <a:avLst/>
          </a:prstGeom>
        </p:spPr>
      </p:pic>
    </p:spTree>
    <p:extLst>
      <p:ext uri="{BB962C8B-B14F-4D97-AF65-F5344CB8AC3E}">
        <p14:creationId xmlns:p14="http://schemas.microsoft.com/office/powerpoint/2010/main" val="1086481302"/>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900" decel="100000" fill="hold"/>
                                        <p:tgtEl>
                                          <p:spTgt spid="7"/>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7"/>
                                        </p:tgtEl>
                                        <p:attrNameLst>
                                          <p:attrName>ppt_y</p:attrName>
                                        </p:attrNameLst>
                                      </p:cBhvr>
                                      <p:tavLst>
                                        <p:tav tm="0">
                                          <p:val>
                                            <p:strVal val="#ppt_y-.03"/>
                                          </p:val>
                                        </p:tav>
                                        <p:tav tm="100000">
                                          <p:val>
                                            <p:strVal val="#ppt_y"/>
                                          </p:val>
                                        </p:tav>
                                      </p:tavLst>
                                    </p:anim>
                                  </p:childTnLst>
                                </p:cTn>
                              </p:par>
                              <p:par>
                                <p:cTn id="11" presetID="22" presetClass="entr" presetSubtype="1" fill="hold" grpId="0" nodeType="withEffect">
                                  <p:stCondLst>
                                    <p:cond delay="250"/>
                                  </p:stCondLst>
                                  <p:childTnLst>
                                    <p:set>
                                      <p:cBhvr>
                                        <p:cTn id="12" dur="1" fill="hold">
                                          <p:stCondLst>
                                            <p:cond delay="0"/>
                                          </p:stCondLst>
                                        </p:cTn>
                                        <p:tgtEl>
                                          <p:spTgt spid="37"/>
                                        </p:tgtEl>
                                        <p:attrNameLst>
                                          <p:attrName>style.visibility</p:attrName>
                                        </p:attrNameLst>
                                      </p:cBhvr>
                                      <p:to>
                                        <p:strVal val="visible"/>
                                      </p:to>
                                    </p:set>
                                    <p:animEffect transition="in" filter="wipe(up)">
                                      <p:cBhvr>
                                        <p:cTn id="13" dur="500"/>
                                        <p:tgtEl>
                                          <p:spTgt spid="37"/>
                                        </p:tgtEl>
                                      </p:cBhvr>
                                    </p:animEffect>
                                  </p:childTnLst>
                                </p:cTn>
                              </p:par>
                            </p:childTnLst>
                          </p:cTn>
                        </p:par>
                        <p:par>
                          <p:cTn id="14" fill="hold">
                            <p:stCondLst>
                              <p:cond delay="1000"/>
                            </p:stCondLst>
                            <p:childTnLst>
                              <p:par>
                                <p:cTn id="15" presetID="42" presetClass="entr" presetSubtype="0" fill="hold" grpId="0" nodeType="afterEffect">
                                  <p:stCondLst>
                                    <p:cond delay="0"/>
                                  </p:stCondLst>
                                  <p:childTnLst>
                                    <p:set>
                                      <p:cBhvr>
                                        <p:cTn id="16" dur="1" fill="hold">
                                          <p:stCondLst>
                                            <p:cond delay="0"/>
                                          </p:stCondLst>
                                        </p:cTn>
                                        <p:tgtEl>
                                          <p:spTgt spid="39"/>
                                        </p:tgtEl>
                                        <p:attrNameLst>
                                          <p:attrName>style.visibility</p:attrName>
                                        </p:attrNameLst>
                                      </p:cBhvr>
                                      <p:to>
                                        <p:strVal val="visible"/>
                                      </p:to>
                                    </p:set>
                                    <p:animEffect transition="in" filter="fade">
                                      <p:cBhvr>
                                        <p:cTn id="17" dur="1000"/>
                                        <p:tgtEl>
                                          <p:spTgt spid="39"/>
                                        </p:tgtEl>
                                      </p:cBhvr>
                                    </p:animEffect>
                                    <p:anim calcmode="lin" valueType="num">
                                      <p:cBhvr>
                                        <p:cTn id="18" dur="1000" fill="hold"/>
                                        <p:tgtEl>
                                          <p:spTgt spid="39"/>
                                        </p:tgtEl>
                                        <p:attrNameLst>
                                          <p:attrName>ppt_x</p:attrName>
                                        </p:attrNameLst>
                                      </p:cBhvr>
                                      <p:tavLst>
                                        <p:tav tm="0">
                                          <p:val>
                                            <p:strVal val="#ppt_x"/>
                                          </p:val>
                                        </p:tav>
                                        <p:tav tm="100000">
                                          <p:val>
                                            <p:strVal val="#ppt_x"/>
                                          </p:val>
                                        </p:tav>
                                      </p:tavLst>
                                    </p:anim>
                                    <p:anim calcmode="lin" valueType="num">
                                      <p:cBhvr>
                                        <p:cTn id="19" dur="1000" fill="hold"/>
                                        <p:tgtEl>
                                          <p:spTgt spid="39"/>
                                        </p:tgtEl>
                                        <p:attrNameLst>
                                          <p:attrName>ppt_y</p:attrName>
                                        </p:attrNameLst>
                                      </p:cBhvr>
                                      <p:tavLst>
                                        <p:tav tm="0">
                                          <p:val>
                                            <p:strVal val="#ppt_y+.1"/>
                                          </p:val>
                                        </p:tav>
                                        <p:tav tm="100000">
                                          <p:val>
                                            <p:strVal val="#ppt_y"/>
                                          </p:val>
                                        </p:tav>
                                      </p:tavLst>
                                    </p:anim>
                                  </p:childTnLst>
                                </p:cTn>
                              </p:par>
                            </p:childTnLst>
                          </p:cTn>
                        </p:par>
                        <p:par>
                          <p:cTn id="20" fill="hold">
                            <p:stCondLst>
                              <p:cond delay="2000"/>
                            </p:stCondLst>
                            <p:childTnLst>
                              <p:par>
                                <p:cTn id="21" presetID="56" presetClass="entr" presetSubtype="0" fill="hold" grpId="0" nodeType="afterEffect">
                                  <p:stCondLst>
                                    <p:cond delay="0"/>
                                  </p:stCondLst>
                                  <p:iterate type="lt">
                                    <p:tmPct val="10000"/>
                                  </p:iterate>
                                  <p:childTnLst>
                                    <p:set>
                                      <p:cBhvr>
                                        <p:cTn id="22" dur="1" fill="hold">
                                          <p:stCondLst>
                                            <p:cond delay="0"/>
                                          </p:stCondLst>
                                        </p:cTn>
                                        <p:tgtEl>
                                          <p:spTgt spid="42"/>
                                        </p:tgtEl>
                                        <p:attrNameLst>
                                          <p:attrName>style.visibility</p:attrName>
                                        </p:attrNameLst>
                                      </p:cBhvr>
                                      <p:to>
                                        <p:strVal val="visible"/>
                                      </p:to>
                                    </p:set>
                                    <p:anim by="(-#ppt_w*2)" calcmode="lin" valueType="num">
                                      <p:cBhvr rctx="PPT">
                                        <p:cTn id="23" dur="250" autoRev="1" fill="hold">
                                          <p:stCondLst>
                                            <p:cond delay="0"/>
                                          </p:stCondLst>
                                        </p:cTn>
                                        <p:tgtEl>
                                          <p:spTgt spid="42"/>
                                        </p:tgtEl>
                                        <p:attrNameLst>
                                          <p:attrName>ppt_w</p:attrName>
                                        </p:attrNameLst>
                                      </p:cBhvr>
                                    </p:anim>
                                    <p:anim by="(#ppt_w*0.50)" calcmode="lin" valueType="num">
                                      <p:cBhvr>
                                        <p:cTn id="24" dur="250" decel="50000" autoRev="1" fill="hold">
                                          <p:stCondLst>
                                            <p:cond delay="0"/>
                                          </p:stCondLst>
                                        </p:cTn>
                                        <p:tgtEl>
                                          <p:spTgt spid="42"/>
                                        </p:tgtEl>
                                        <p:attrNameLst>
                                          <p:attrName>ppt_x</p:attrName>
                                        </p:attrNameLst>
                                      </p:cBhvr>
                                    </p:anim>
                                    <p:anim from="(-#ppt_h/2)" to="(#ppt_y)" calcmode="lin" valueType="num">
                                      <p:cBhvr>
                                        <p:cTn id="25" dur="500" fill="hold">
                                          <p:stCondLst>
                                            <p:cond delay="0"/>
                                          </p:stCondLst>
                                        </p:cTn>
                                        <p:tgtEl>
                                          <p:spTgt spid="42"/>
                                        </p:tgtEl>
                                        <p:attrNameLst>
                                          <p:attrName>ppt_y</p:attrName>
                                        </p:attrNameLst>
                                      </p:cBhvr>
                                    </p:anim>
                                    <p:animRot by="21600000">
                                      <p:cBhvr>
                                        <p:cTn id="26" dur="500" fill="hold">
                                          <p:stCondLst>
                                            <p:cond delay="0"/>
                                          </p:stCondLst>
                                        </p:cTn>
                                        <p:tgtEl>
                                          <p:spTgt spid="42"/>
                                        </p:tgtEl>
                                        <p:attrNameLst>
                                          <p:attrName>r</p:attrName>
                                        </p:attrNameLst>
                                      </p:cBhvr>
                                    </p:animRot>
                                  </p:childTnLst>
                                </p:cTn>
                              </p:par>
                            </p:childTnLst>
                          </p:cTn>
                        </p:par>
                        <p:par>
                          <p:cTn id="27" fill="hold">
                            <p:stCondLst>
                              <p:cond delay="2600"/>
                            </p:stCondLst>
                            <p:childTnLst>
                              <p:par>
                                <p:cTn id="28" presetID="22" presetClass="entr" presetSubtype="1" fill="hold" grpId="0" nodeType="afterEffect">
                                  <p:stCondLst>
                                    <p:cond delay="0"/>
                                  </p:stCondLst>
                                  <p:childTnLst>
                                    <p:set>
                                      <p:cBhvr>
                                        <p:cTn id="29" dur="1" fill="hold">
                                          <p:stCondLst>
                                            <p:cond delay="0"/>
                                          </p:stCondLst>
                                        </p:cTn>
                                        <p:tgtEl>
                                          <p:spTgt spid="59"/>
                                        </p:tgtEl>
                                        <p:attrNameLst>
                                          <p:attrName>style.visibility</p:attrName>
                                        </p:attrNameLst>
                                      </p:cBhvr>
                                      <p:to>
                                        <p:strVal val="visible"/>
                                      </p:to>
                                    </p:set>
                                    <p:animEffect transition="in" filter="wipe(up)">
                                      <p:cBhvr>
                                        <p:cTn id="30" dur="500"/>
                                        <p:tgtEl>
                                          <p:spTgt spid="5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animBg="1"/>
      <p:bldP spid="7" grpId="0"/>
      <p:bldP spid="39" grpId="0" animBg="1"/>
      <p:bldP spid="42" grpId="0"/>
      <p:bldP spid="59"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同心圆 17">
            <a:extLst>
              <a:ext uri="{FF2B5EF4-FFF2-40B4-BE49-F238E27FC236}">
                <a16:creationId xmlns:a16="http://schemas.microsoft.com/office/drawing/2014/main" id="{5195DCA7-4A2E-E446-B4F5-DE4AE9B954A6}"/>
              </a:ext>
            </a:extLst>
          </p:cNvPr>
          <p:cNvSpPr/>
          <p:nvPr/>
        </p:nvSpPr>
        <p:spPr>
          <a:xfrm>
            <a:off x="3024837" y="6057360"/>
            <a:ext cx="6364299" cy="6110630"/>
          </a:xfrm>
          <a:prstGeom prst="donut">
            <a:avLst/>
          </a:prstGeom>
          <a:solidFill>
            <a:srgbClr val="89CA7F">
              <a:alpha val="19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zh-CN" altLang="en-US" sz="1800" b="0" i="0" u="none" strike="noStrike" kern="1200" cap="none" spc="0" normalizeH="0" baseline="0" noProof="0" dirty="0">
              <a:ln>
                <a:noFill/>
              </a:ln>
              <a:solidFill>
                <a:srgbClr val="000000"/>
              </a:solidFill>
              <a:effectLst/>
              <a:uLnTx/>
              <a:uFillTx/>
              <a:latin typeface="Source Han Sans CN Normal" panose="020B0400000000000000" pitchFamily="34" charset="-128"/>
              <a:ea typeface="Source Han Sans CN Normal" panose="020B0400000000000000" pitchFamily="34" charset="-128"/>
              <a:cs typeface="+mn-cs"/>
            </a:endParaRPr>
          </a:p>
        </p:txBody>
      </p:sp>
      <p:sp>
        <p:nvSpPr>
          <p:cNvPr id="19" name="同心圆 18">
            <a:extLst>
              <a:ext uri="{FF2B5EF4-FFF2-40B4-BE49-F238E27FC236}">
                <a16:creationId xmlns:a16="http://schemas.microsoft.com/office/drawing/2014/main" id="{83595403-2717-C743-8BC7-B2A720FEF5F2}"/>
              </a:ext>
            </a:extLst>
          </p:cNvPr>
          <p:cNvSpPr/>
          <p:nvPr/>
        </p:nvSpPr>
        <p:spPr>
          <a:xfrm>
            <a:off x="-6456827" y="-170677"/>
            <a:ext cx="7133747" cy="6849409"/>
          </a:xfrm>
          <a:prstGeom prst="donut">
            <a:avLst/>
          </a:prstGeom>
          <a:solidFill>
            <a:srgbClr val="0B9FAE">
              <a:alpha val="6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zh-CN" altLang="en-US" sz="1800" b="0" i="0" u="none" strike="noStrike" kern="1200" cap="none" spc="0" normalizeH="0" baseline="0" noProof="0" dirty="0">
              <a:ln>
                <a:noFill/>
              </a:ln>
              <a:solidFill>
                <a:srgbClr val="000000"/>
              </a:solidFill>
              <a:effectLst/>
              <a:uLnTx/>
              <a:uFillTx/>
              <a:latin typeface="Source Han Sans CN Normal" panose="020B0400000000000000" pitchFamily="34" charset="-128"/>
              <a:ea typeface="Source Han Sans CN Normal" panose="020B0400000000000000" pitchFamily="34" charset="-128"/>
              <a:cs typeface="+mn-cs"/>
            </a:endParaRPr>
          </a:p>
        </p:txBody>
      </p:sp>
      <p:grpSp>
        <p:nvGrpSpPr>
          <p:cNvPr id="22" name="组合 21">
            <a:extLst>
              <a:ext uri="{FF2B5EF4-FFF2-40B4-BE49-F238E27FC236}">
                <a16:creationId xmlns:a16="http://schemas.microsoft.com/office/drawing/2014/main" id="{909F1564-EED0-FD46-9757-8D8FE05F41DA}"/>
              </a:ext>
            </a:extLst>
          </p:cNvPr>
          <p:cNvGrpSpPr/>
          <p:nvPr/>
        </p:nvGrpSpPr>
        <p:grpSpPr>
          <a:xfrm>
            <a:off x="2174686" y="1977225"/>
            <a:ext cx="276061" cy="1951376"/>
            <a:chOff x="1288882" y="567159"/>
            <a:chExt cx="1078196" cy="4097438"/>
          </a:xfrm>
        </p:grpSpPr>
        <p:cxnSp>
          <p:nvCxnSpPr>
            <p:cNvPr id="23" name="直线连接符 22">
              <a:extLst>
                <a:ext uri="{FF2B5EF4-FFF2-40B4-BE49-F238E27FC236}">
                  <a16:creationId xmlns:a16="http://schemas.microsoft.com/office/drawing/2014/main" id="{145D8B5A-9D09-6B40-AD97-20253508AA74}"/>
                </a:ext>
              </a:extLst>
            </p:cNvPr>
            <p:cNvCxnSpPr>
              <a:cxnSpLocks/>
            </p:cNvCxnSpPr>
            <p:nvPr/>
          </p:nvCxnSpPr>
          <p:spPr>
            <a:xfrm>
              <a:off x="1288882" y="674797"/>
              <a:ext cx="1078196" cy="0"/>
            </a:xfrm>
            <a:prstGeom prst="line">
              <a:avLst/>
            </a:prstGeom>
            <a:ln w="76200">
              <a:gradFill>
                <a:gsLst>
                  <a:gs pos="0">
                    <a:srgbClr val="0B9FAE"/>
                  </a:gs>
                  <a:gs pos="100000">
                    <a:srgbClr val="89CA7D"/>
                  </a:gs>
                </a:gsLst>
                <a:lin ang="5400000" scaled="1"/>
              </a:gradFill>
            </a:ln>
          </p:spPr>
          <p:style>
            <a:lnRef idx="1">
              <a:schemeClr val="accent1"/>
            </a:lnRef>
            <a:fillRef idx="0">
              <a:schemeClr val="accent1"/>
            </a:fillRef>
            <a:effectRef idx="0">
              <a:schemeClr val="accent1"/>
            </a:effectRef>
            <a:fontRef idx="minor">
              <a:schemeClr val="tx1"/>
            </a:fontRef>
          </p:style>
        </p:cxnSp>
        <p:cxnSp>
          <p:nvCxnSpPr>
            <p:cNvPr id="24" name="直线连接符 23">
              <a:extLst>
                <a:ext uri="{FF2B5EF4-FFF2-40B4-BE49-F238E27FC236}">
                  <a16:creationId xmlns:a16="http://schemas.microsoft.com/office/drawing/2014/main" id="{995CEA63-F041-304F-93E3-C5FCA4B3A645}"/>
                </a:ext>
              </a:extLst>
            </p:cNvPr>
            <p:cNvCxnSpPr/>
            <p:nvPr/>
          </p:nvCxnSpPr>
          <p:spPr>
            <a:xfrm>
              <a:off x="1317763" y="567159"/>
              <a:ext cx="0" cy="4097438"/>
            </a:xfrm>
            <a:prstGeom prst="line">
              <a:avLst/>
            </a:prstGeom>
            <a:ln w="76200">
              <a:gradFill>
                <a:gsLst>
                  <a:gs pos="0">
                    <a:srgbClr val="0B9FAE"/>
                  </a:gs>
                  <a:gs pos="100000">
                    <a:srgbClr val="89CA7D"/>
                  </a:gs>
                </a:gsLst>
                <a:lin ang="5400000" scaled="1"/>
              </a:gradFill>
            </a:ln>
          </p:spPr>
          <p:style>
            <a:lnRef idx="1">
              <a:schemeClr val="accent1"/>
            </a:lnRef>
            <a:fillRef idx="0">
              <a:schemeClr val="accent1"/>
            </a:fillRef>
            <a:effectRef idx="0">
              <a:schemeClr val="accent1"/>
            </a:effectRef>
            <a:fontRef idx="minor">
              <a:schemeClr val="tx1"/>
            </a:fontRef>
          </p:style>
        </p:cxnSp>
        <p:cxnSp>
          <p:nvCxnSpPr>
            <p:cNvPr id="25" name="直线连接符 24">
              <a:extLst>
                <a:ext uri="{FF2B5EF4-FFF2-40B4-BE49-F238E27FC236}">
                  <a16:creationId xmlns:a16="http://schemas.microsoft.com/office/drawing/2014/main" id="{CF0D1178-9BFA-DC4C-90D1-CA8926C86216}"/>
                </a:ext>
              </a:extLst>
            </p:cNvPr>
            <p:cNvCxnSpPr>
              <a:cxnSpLocks/>
            </p:cNvCxnSpPr>
            <p:nvPr/>
          </p:nvCxnSpPr>
          <p:spPr>
            <a:xfrm>
              <a:off x="1288882" y="4571619"/>
              <a:ext cx="1078196" cy="0"/>
            </a:xfrm>
            <a:prstGeom prst="line">
              <a:avLst/>
            </a:prstGeom>
            <a:ln w="76200">
              <a:gradFill>
                <a:gsLst>
                  <a:gs pos="0">
                    <a:srgbClr val="0B9FAE"/>
                  </a:gs>
                  <a:gs pos="100000">
                    <a:srgbClr val="89CA7D"/>
                  </a:gs>
                </a:gsLst>
                <a:lin ang="5400000" scaled="1"/>
              </a:gradFill>
            </a:ln>
          </p:spPr>
          <p:style>
            <a:lnRef idx="1">
              <a:schemeClr val="accent1"/>
            </a:lnRef>
            <a:fillRef idx="0">
              <a:schemeClr val="accent1"/>
            </a:fillRef>
            <a:effectRef idx="0">
              <a:schemeClr val="accent1"/>
            </a:effectRef>
            <a:fontRef idx="minor">
              <a:schemeClr val="tx1"/>
            </a:fontRef>
          </p:style>
        </p:cxnSp>
      </p:grpSp>
      <p:sp>
        <p:nvSpPr>
          <p:cNvPr id="6" name="文本框 5">
            <a:extLst>
              <a:ext uri="{FF2B5EF4-FFF2-40B4-BE49-F238E27FC236}">
                <a16:creationId xmlns:a16="http://schemas.microsoft.com/office/drawing/2014/main" id="{549DA229-7CCF-F749-B572-5D4218F26541}"/>
              </a:ext>
            </a:extLst>
          </p:cNvPr>
          <p:cNvSpPr txBox="1"/>
          <p:nvPr/>
        </p:nvSpPr>
        <p:spPr>
          <a:xfrm>
            <a:off x="2802196" y="3203226"/>
            <a:ext cx="6665102" cy="923330"/>
          </a:xfrm>
          <a:prstGeom prst="rect">
            <a:avLst/>
          </a:prstGeom>
          <a:noFill/>
        </p:spPr>
        <p:txBody>
          <a:bodyPr wrap="square" rtlCol="0">
            <a:spAutoFit/>
          </a:bodyPr>
          <a:lstStyle/>
          <a:p>
            <a:pPr lvl="0" algn="ctr"/>
            <a:r>
              <a:rPr lang="zh-CN" altLang="en-US" sz="5400" dirty="0">
                <a:solidFill>
                  <a:srgbClr val="0B9FAE"/>
                </a:solidFill>
                <a:latin typeface="微软雅黑" panose="020B0503020204020204" pitchFamily="34" charset="-122"/>
                <a:ea typeface="微软雅黑" panose="020B0503020204020204" pitchFamily="34" charset="-122"/>
              </a:rPr>
              <a:t>认识网店美工</a:t>
            </a:r>
          </a:p>
        </p:txBody>
      </p:sp>
      <p:sp>
        <p:nvSpPr>
          <p:cNvPr id="9" name="圆角矩形 8">
            <a:extLst>
              <a:ext uri="{FF2B5EF4-FFF2-40B4-BE49-F238E27FC236}">
                <a16:creationId xmlns:a16="http://schemas.microsoft.com/office/drawing/2014/main" id="{0B7074CE-2A63-154E-810B-85655BC0C9C8}"/>
              </a:ext>
            </a:extLst>
          </p:cNvPr>
          <p:cNvSpPr/>
          <p:nvPr/>
        </p:nvSpPr>
        <p:spPr>
          <a:xfrm>
            <a:off x="3468314" y="1993181"/>
            <a:ext cx="5182348" cy="673050"/>
          </a:xfrm>
          <a:prstGeom prst="roundRect">
            <a:avLst>
              <a:gd name="adj" fmla="val 30187"/>
            </a:avLst>
          </a:prstGeom>
          <a:gradFill>
            <a:gsLst>
              <a:gs pos="100000">
                <a:srgbClr val="0B9FAE"/>
              </a:gs>
              <a:gs pos="0">
                <a:srgbClr val="89CA7D"/>
              </a:gs>
            </a:gsLst>
            <a:lin ang="6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zh-CN" altLang="en-US" sz="1800" b="0" i="0" u="none" strike="noStrike" kern="1200" cap="none" spc="0" normalizeH="0" baseline="0" noProof="0">
              <a:ln>
                <a:noFill/>
              </a:ln>
              <a:solidFill>
                <a:srgbClr val="FFFFFF"/>
              </a:solidFill>
              <a:effectLst/>
              <a:uLnTx/>
              <a:uFillTx/>
              <a:latin typeface="等线" panose="020F0502020204030204"/>
              <a:ea typeface="等线" panose="02010600030101010101" pitchFamily="2" charset="-122"/>
              <a:cs typeface="+mn-cs"/>
            </a:endParaRPr>
          </a:p>
        </p:txBody>
      </p:sp>
      <p:sp>
        <p:nvSpPr>
          <p:cNvPr id="15" name="文本框 14">
            <a:extLst>
              <a:ext uri="{FF2B5EF4-FFF2-40B4-BE49-F238E27FC236}">
                <a16:creationId xmlns:a16="http://schemas.microsoft.com/office/drawing/2014/main" id="{D54C4696-AFFE-1748-8B12-B66860144F25}"/>
              </a:ext>
            </a:extLst>
          </p:cNvPr>
          <p:cNvSpPr txBox="1"/>
          <p:nvPr/>
        </p:nvSpPr>
        <p:spPr>
          <a:xfrm>
            <a:off x="3781281" y="2006541"/>
            <a:ext cx="4556414" cy="646331"/>
          </a:xfrm>
          <a:prstGeom prst="rect">
            <a:avLst/>
          </a:prstGeom>
          <a:noFill/>
        </p:spPr>
        <p:txBody>
          <a:bodyPr wrap="square" rtlCol="0">
            <a:spAutoFit/>
          </a:bodyPr>
          <a:lstStyle/>
          <a:p>
            <a:pPr lvl="0" algn="ctr"/>
            <a:r>
              <a:rPr lang="zh-CN" altLang="en-US" sz="3600" b="1" dirty="0">
                <a:solidFill>
                  <a:srgbClr val="FFFFFF"/>
                </a:solidFill>
                <a:latin typeface="微软雅黑" panose="020B0503020204020204" pitchFamily="34" charset="-122"/>
                <a:ea typeface="微软雅黑" panose="020B0503020204020204" pitchFamily="34" charset="-122"/>
              </a:rPr>
              <a:t>项目一   任务一</a:t>
            </a:r>
          </a:p>
        </p:txBody>
      </p:sp>
      <p:sp>
        <p:nvSpPr>
          <p:cNvPr id="16" name="文本框 15">
            <a:extLst>
              <a:ext uri="{FF2B5EF4-FFF2-40B4-BE49-F238E27FC236}">
                <a16:creationId xmlns:a16="http://schemas.microsoft.com/office/drawing/2014/main" id="{8DEF5CB8-D2FE-BD4A-B101-6E52E52043C4}"/>
              </a:ext>
            </a:extLst>
          </p:cNvPr>
          <p:cNvSpPr txBox="1"/>
          <p:nvPr/>
        </p:nvSpPr>
        <p:spPr>
          <a:xfrm>
            <a:off x="9409073" y="7408079"/>
            <a:ext cx="0" cy="0"/>
          </a:xfrm>
          <a:prstGeom prst="rect">
            <a:avLst/>
          </a:prstGeom>
          <a:noFill/>
        </p:spPr>
        <p:txBody>
          <a:bodyPr wrap="none" rtlCol="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zh-CN" altLang="en-US" sz="1800" b="0" i="0" u="none" strike="noStrike" kern="1200" cap="none" spc="0" normalizeH="0" baseline="0" noProof="0" dirty="0">
              <a:ln>
                <a:noFill/>
              </a:ln>
              <a:solidFill>
                <a:srgbClr val="000000"/>
              </a:solidFill>
              <a:effectLst/>
              <a:uLnTx/>
              <a:uFillTx/>
              <a:latin typeface="Source Han Sans CN Normal" panose="020B0400000000000000" pitchFamily="34" charset="-128"/>
              <a:ea typeface="Source Han Sans CN Normal" panose="020B0400000000000000" pitchFamily="34" charset="-128"/>
              <a:cs typeface="+mn-cs"/>
            </a:endParaRPr>
          </a:p>
        </p:txBody>
      </p:sp>
      <p:grpSp>
        <p:nvGrpSpPr>
          <p:cNvPr id="26" name="组合 25">
            <a:extLst>
              <a:ext uri="{FF2B5EF4-FFF2-40B4-BE49-F238E27FC236}">
                <a16:creationId xmlns:a16="http://schemas.microsoft.com/office/drawing/2014/main" id="{2C2F08B4-EEDC-7043-8C4C-D17D64B03CA2}"/>
              </a:ext>
            </a:extLst>
          </p:cNvPr>
          <p:cNvGrpSpPr/>
          <p:nvPr/>
        </p:nvGrpSpPr>
        <p:grpSpPr>
          <a:xfrm flipH="1">
            <a:off x="9550803" y="1988800"/>
            <a:ext cx="321086" cy="1951376"/>
            <a:chOff x="1288882" y="591464"/>
            <a:chExt cx="1078196" cy="4097438"/>
          </a:xfrm>
        </p:grpSpPr>
        <p:cxnSp>
          <p:nvCxnSpPr>
            <p:cNvPr id="27" name="直线连接符 26">
              <a:extLst>
                <a:ext uri="{FF2B5EF4-FFF2-40B4-BE49-F238E27FC236}">
                  <a16:creationId xmlns:a16="http://schemas.microsoft.com/office/drawing/2014/main" id="{B9A0B049-0876-C548-9D56-BC84FEFCE6F2}"/>
                </a:ext>
              </a:extLst>
            </p:cNvPr>
            <p:cNvCxnSpPr>
              <a:cxnSpLocks/>
            </p:cNvCxnSpPr>
            <p:nvPr/>
          </p:nvCxnSpPr>
          <p:spPr>
            <a:xfrm>
              <a:off x="1288882" y="674798"/>
              <a:ext cx="1078196" cy="0"/>
            </a:xfrm>
            <a:prstGeom prst="line">
              <a:avLst/>
            </a:prstGeom>
            <a:ln w="76200">
              <a:gradFill>
                <a:gsLst>
                  <a:gs pos="0">
                    <a:srgbClr val="0B9FAE"/>
                  </a:gs>
                  <a:gs pos="100000">
                    <a:srgbClr val="89CA7D"/>
                  </a:gs>
                </a:gsLst>
                <a:lin ang="5400000" scaled="1"/>
              </a:gradFill>
            </a:ln>
          </p:spPr>
          <p:style>
            <a:lnRef idx="1">
              <a:schemeClr val="accent1"/>
            </a:lnRef>
            <a:fillRef idx="0">
              <a:schemeClr val="accent1"/>
            </a:fillRef>
            <a:effectRef idx="0">
              <a:schemeClr val="accent1"/>
            </a:effectRef>
            <a:fontRef idx="minor">
              <a:schemeClr val="tx1"/>
            </a:fontRef>
          </p:style>
        </p:cxnSp>
        <p:cxnSp>
          <p:nvCxnSpPr>
            <p:cNvPr id="28" name="直线连接符 27">
              <a:extLst>
                <a:ext uri="{FF2B5EF4-FFF2-40B4-BE49-F238E27FC236}">
                  <a16:creationId xmlns:a16="http://schemas.microsoft.com/office/drawing/2014/main" id="{9ED04403-7A69-0046-80AF-9EEE9356F474}"/>
                </a:ext>
              </a:extLst>
            </p:cNvPr>
            <p:cNvCxnSpPr/>
            <p:nvPr/>
          </p:nvCxnSpPr>
          <p:spPr>
            <a:xfrm>
              <a:off x="1317764" y="591464"/>
              <a:ext cx="0" cy="4097438"/>
            </a:xfrm>
            <a:prstGeom prst="line">
              <a:avLst/>
            </a:prstGeom>
            <a:ln w="76200">
              <a:gradFill>
                <a:gsLst>
                  <a:gs pos="0">
                    <a:srgbClr val="0B9FAE"/>
                  </a:gs>
                  <a:gs pos="100000">
                    <a:srgbClr val="89CA7D"/>
                  </a:gs>
                </a:gsLst>
                <a:lin ang="5400000" scaled="1"/>
              </a:gradFill>
            </a:ln>
          </p:spPr>
          <p:style>
            <a:lnRef idx="1">
              <a:schemeClr val="accent1"/>
            </a:lnRef>
            <a:fillRef idx="0">
              <a:schemeClr val="accent1"/>
            </a:fillRef>
            <a:effectRef idx="0">
              <a:schemeClr val="accent1"/>
            </a:effectRef>
            <a:fontRef idx="minor">
              <a:schemeClr val="tx1"/>
            </a:fontRef>
          </p:style>
        </p:cxnSp>
        <p:cxnSp>
          <p:nvCxnSpPr>
            <p:cNvPr id="29" name="直线连接符 28">
              <a:extLst>
                <a:ext uri="{FF2B5EF4-FFF2-40B4-BE49-F238E27FC236}">
                  <a16:creationId xmlns:a16="http://schemas.microsoft.com/office/drawing/2014/main" id="{5713E0C9-1BA7-DB4D-98AC-C11F0EF590BE}"/>
                </a:ext>
              </a:extLst>
            </p:cNvPr>
            <p:cNvCxnSpPr>
              <a:cxnSpLocks/>
            </p:cNvCxnSpPr>
            <p:nvPr/>
          </p:nvCxnSpPr>
          <p:spPr>
            <a:xfrm>
              <a:off x="1288882" y="4595924"/>
              <a:ext cx="1078196" cy="0"/>
            </a:xfrm>
            <a:prstGeom prst="line">
              <a:avLst/>
            </a:prstGeom>
            <a:ln w="76200">
              <a:gradFill>
                <a:gsLst>
                  <a:gs pos="0">
                    <a:srgbClr val="0B9FAE"/>
                  </a:gs>
                  <a:gs pos="100000">
                    <a:srgbClr val="89CA7D"/>
                  </a:gs>
                </a:gsLst>
                <a:lin ang="5400000" scaled="1"/>
              </a:gradFill>
            </a:ln>
          </p:spPr>
          <p:style>
            <a:lnRef idx="1">
              <a:schemeClr val="accent1"/>
            </a:lnRef>
            <a:fillRef idx="0">
              <a:schemeClr val="accent1"/>
            </a:fillRef>
            <a:effectRef idx="0">
              <a:schemeClr val="accent1"/>
            </a:effectRef>
            <a:fontRef idx="minor">
              <a:schemeClr val="tx1"/>
            </a:fontRef>
          </p:style>
        </p:cxnSp>
      </p:grpSp>
      <p:sp>
        <p:nvSpPr>
          <p:cNvPr id="30" name="同心圆 29">
            <a:extLst>
              <a:ext uri="{FF2B5EF4-FFF2-40B4-BE49-F238E27FC236}">
                <a16:creationId xmlns:a16="http://schemas.microsoft.com/office/drawing/2014/main" id="{BADEAC57-C26F-AB4B-944E-CA22C46D2A25}"/>
              </a:ext>
            </a:extLst>
          </p:cNvPr>
          <p:cNvSpPr/>
          <p:nvPr/>
        </p:nvSpPr>
        <p:spPr>
          <a:xfrm>
            <a:off x="11446302" y="-170678"/>
            <a:ext cx="7133747" cy="6849409"/>
          </a:xfrm>
          <a:prstGeom prst="donut">
            <a:avLst/>
          </a:prstGeom>
          <a:solidFill>
            <a:srgbClr val="89CA7D">
              <a:alpha val="6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zh-CN" altLang="en-US" sz="1800" b="0" i="0" u="none" strike="noStrike" kern="1200" cap="none" spc="0" normalizeH="0" baseline="0" noProof="0" dirty="0">
              <a:ln>
                <a:noFill/>
              </a:ln>
              <a:solidFill>
                <a:srgbClr val="000000"/>
              </a:solidFill>
              <a:effectLst/>
              <a:uLnTx/>
              <a:uFillTx/>
              <a:latin typeface="Source Han Sans CN Normal" panose="020B0400000000000000" pitchFamily="34" charset="-128"/>
              <a:ea typeface="Source Han Sans CN Normal" panose="020B0400000000000000" pitchFamily="34" charset="-128"/>
              <a:cs typeface="+mn-cs"/>
            </a:endParaRPr>
          </a:p>
        </p:txBody>
      </p:sp>
      <p:sp>
        <p:nvSpPr>
          <p:cNvPr id="33" name="椭圆 32"/>
          <p:cNvSpPr/>
          <p:nvPr/>
        </p:nvSpPr>
        <p:spPr>
          <a:xfrm rot="2166230">
            <a:off x="2458407" y="3156426"/>
            <a:ext cx="505983" cy="505983"/>
          </a:xfrm>
          <a:prstGeom prst="ellipse">
            <a:avLst/>
          </a:prstGeom>
          <a:solidFill>
            <a:schemeClr val="accent6"/>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印品黑体" panose="00000500000000000000" pitchFamily="2" charset="-122"/>
              <a:ea typeface="印品黑体" panose="00000500000000000000" pitchFamily="2" charset="-122"/>
              <a:cs typeface="+mn-cs"/>
            </a:endParaRPr>
          </a:p>
        </p:txBody>
      </p:sp>
      <p:sp>
        <p:nvSpPr>
          <p:cNvPr id="34" name="椭圆 33"/>
          <p:cNvSpPr/>
          <p:nvPr/>
        </p:nvSpPr>
        <p:spPr>
          <a:xfrm>
            <a:off x="9494711" y="4052806"/>
            <a:ext cx="648072" cy="648072"/>
          </a:xfrm>
          <a:prstGeom prst="ellipse">
            <a:avLst/>
          </a:prstGeom>
          <a:solidFill>
            <a:srgbClr val="89CA7D"/>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印品黑体" panose="00000500000000000000" pitchFamily="2" charset="-122"/>
              <a:ea typeface="印品黑体" panose="00000500000000000000" pitchFamily="2" charset="-122"/>
              <a:cs typeface="+mn-cs"/>
            </a:endParaRPr>
          </a:p>
        </p:txBody>
      </p:sp>
      <p:sp>
        <p:nvSpPr>
          <p:cNvPr id="35" name="椭圆 34"/>
          <p:cNvSpPr/>
          <p:nvPr/>
        </p:nvSpPr>
        <p:spPr>
          <a:xfrm>
            <a:off x="9494836" y="5223236"/>
            <a:ext cx="417028" cy="417028"/>
          </a:xfrm>
          <a:prstGeom prst="ellipse">
            <a:avLst/>
          </a:prstGeom>
          <a:solidFill>
            <a:srgbClr val="32AC9F"/>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印品黑体" panose="00000500000000000000" pitchFamily="2" charset="-122"/>
              <a:ea typeface="印品黑体" panose="00000500000000000000" pitchFamily="2" charset="-122"/>
              <a:cs typeface="+mn-cs"/>
            </a:endParaRPr>
          </a:p>
        </p:txBody>
      </p:sp>
      <p:sp>
        <p:nvSpPr>
          <p:cNvPr id="36" name="椭圆 35"/>
          <p:cNvSpPr/>
          <p:nvPr/>
        </p:nvSpPr>
        <p:spPr>
          <a:xfrm rot="2166230">
            <a:off x="1533604" y="2698591"/>
            <a:ext cx="252991" cy="252991"/>
          </a:xfrm>
          <a:prstGeom prst="ellipse">
            <a:avLst/>
          </a:prstGeom>
          <a:solidFill>
            <a:schemeClr val="accent6"/>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印品黑体" panose="00000500000000000000" pitchFamily="2" charset="-122"/>
              <a:ea typeface="印品黑体" panose="00000500000000000000" pitchFamily="2" charset="-122"/>
              <a:cs typeface="+mn-cs"/>
            </a:endParaRPr>
          </a:p>
        </p:txBody>
      </p:sp>
      <p:sp>
        <p:nvSpPr>
          <p:cNvPr id="37" name="椭圆 36"/>
          <p:cNvSpPr/>
          <p:nvPr/>
        </p:nvSpPr>
        <p:spPr>
          <a:xfrm rot="2166230">
            <a:off x="1533688" y="931129"/>
            <a:ext cx="252991" cy="252991"/>
          </a:xfrm>
          <a:prstGeom prst="ellipse">
            <a:avLst/>
          </a:prstGeom>
          <a:solidFill>
            <a:srgbClr val="65BE8B"/>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印品黑体" panose="00000500000000000000" pitchFamily="2" charset="-122"/>
              <a:ea typeface="印品黑体" panose="00000500000000000000" pitchFamily="2" charset="-122"/>
              <a:cs typeface="+mn-cs"/>
            </a:endParaRPr>
          </a:p>
        </p:txBody>
      </p:sp>
      <p:sp>
        <p:nvSpPr>
          <p:cNvPr id="38" name="椭圆 37"/>
          <p:cNvSpPr/>
          <p:nvPr/>
        </p:nvSpPr>
        <p:spPr>
          <a:xfrm>
            <a:off x="10496511" y="3679295"/>
            <a:ext cx="252991" cy="252991"/>
          </a:xfrm>
          <a:prstGeom prst="ellipse">
            <a:avLst/>
          </a:prstGeom>
          <a:solidFill>
            <a:schemeClr val="accent6"/>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印品黑体" panose="00000500000000000000" pitchFamily="2" charset="-122"/>
              <a:ea typeface="印品黑体" panose="00000500000000000000" pitchFamily="2" charset="-122"/>
              <a:cs typeface="+mn-cs"/>
            </a:endParaRPr>
          </a:p>
        </p:txBody>
      </p:sp>
      <p:sp>
        <p:nvSpPr>
          <p:cNvPr id="39" name="椭圆 38"/>
          <p:cNvSpPr/>
          <p:nvPr/>
        </p:nvSpPr>
        <p:spPr>
          <a:xfrm>
            <a:off x="7987083" y="5178771"/>
            <a:ext cx="505983" cy="505983"/>
          </a:xfrm>
          <a:prstGeom prst="ellipse">
            <a:avLst/>
          </a:prstGeom>
          <a:solidFill>
            <a:srgbClr val="4BB4BF"/>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印品黑体" panose="00000500000000000000" pitchFamily="2" charset="-122"/>
              <a:ea typeface="印品黑体" panose="00000500000000000000" pitchFamily="2" charset="-122"/>
              <a:cs typeface="+mn-cs"/>
            </a:endParaRPr>
          </a:p>
        </p:txBody>
      </p:sp>
      <p:sp>
        <p:nvSpPr>
          <p:cNvPr id="40" name="椭圆 39"/>
          <p:cNvSpPr/>
          <p:nvPr/>
        </p:nvSpPr>
        <p:spPr>
          <a:xfrm rot="2166230">
            <a:off x="2100770" y="836482"/>
            <a:ext cx="505983" cy="505983"/>
          </a:xfrm>
          <a:prstGeom prst="ellipse">
            <a:avLst/>
          </a:prstGeom>
          <a:solidFill>
            <a:srgbClr val="58B990"/>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印品黑体" panose="00000500000000000000" pitchFamily="2" charset="-122"/>
              <a:ea typeface="印品黑体" panose="00000500000000000000" pitchFamily="2" charset="-122"/>
              <a:cs typeface="+mn-cs"/>
            </a:endParaRPr>
          </a:p>
        </p:txBody>
      </p:sp>
      <p:sp>
        <p:nvSpPr>
          <p:cNvPr id="41" name="椭圆 40"/>
          <p:cNvSpPr/>
          <p:nvPr/>
        </p:nvSpPr>
        <p:spPr>
          <a:xfrm rot="2166230">
            <a:off x="1160223" y="1677006"/>
            <a:ext cx="252991" cy="252991"/>
          </a:xfrm>
          <a:prstGeom prst="ellipse">
            <a:avLst/>
          </a:prstGeom>
          <a:solidFill>
            <a:schemeClr val="accent6"/>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印品黑体" panose="00000500000000000000" pitchFamily="2" charset="-122"/>
              <a:ea typeface="印品黑体" panose="00000500000000000000" pitchFamily="2" charset="-122"/>
              <a:cs typeface="+mn-cs"/>
            </a:endParaRPr>
          </a:p>
        </p:txBody>
      </p:sp>
      <p:sp>
        <p:nvSpPr>
          <p:cNvPr id="42" name="椭圆 41"/>
          <p:cNvSpPr/>
          <p:nvPr/>
        </p:nvSpPr>
        <p:spPr>
          <a:xfrm rot="2166230">
            <a:off x="1533833" y="1923517"/>
            <a:ext cx="648072" cy="648072"/>
          </a:xfrm>
          <a:prstGeom prst="ellipse">
            <a:avLst/>
          </a:prstGeom>
          <a:solidFill>
            <a:srgbClr val="0B9FAE"/>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印品黑体" panose="00000500000000000000" pitchFamily="2" charset="-122"/>
              <a:ea typeface="印品黑体" panose="00000500000000000000" pitchFamily="2" charset="-122"/>
              <a:cs typeface="+mn-cs"/>
            </a:endParaRPr>
          </a:p>
        </p:txBody>
      </p:sp>
      <p:sp>
        <p:nvSpPr>
          <p:cNvPr id="43" name="椭圆 42"/>
          <p:cNvSpPr/>
          <p:nvPr/>
        </p:nvSpPr>
        <p:spPr>
          <a:xfrm rot="2166230">
            <a:off x="1160223" y="3366741"/>
            <a:ext cx="252991" cy="252991"/>
          </a:xfrm>
          <a:prstGeom prst="ellipse">
            <a:avLst/>
          </a:prstGeom>
          <a:solidFill>
            <a:srgbClr val="89CA7D"/>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印品黑体" panose="00000500000000000000" pitchFamily="2" charset="-122"/>
              <a:ea typeface="印品黑体" panose="00000500000000000000" pitchFamily="2" charset="-122"/>
              <a:cs typeface="+mn-cs"/>
            </a:endParaRPr>
          </a:p>
        </p:txBody>
      </p:sp>
      <p:sp>
        <p:nvSpPr>
          <p:cNvPr id="44" name="椭圆 43"/>
          <p:cNvSpPr/>
          <p:nvPr/>
        </p:nvSpPr>
        <p:spPr>
          <a:xfrm>
            <a:off x="9269455" y="3091804"/>
            <a:ext cx="505983" cy="505983"/>
          </a:xfrm>
          <a:prstGeom prst="ellipse">
            <a:avLst/>
          </a:prstGeom>
          <a:solidFill>
            <a:schemeClr val="accent6"/>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印品黑体" panose="00000500000000000000" pitchFamily="2" charset="-122"/>
              <a:ea typeface="印品黑体" panose="00000500000000000000" pitchFamily="2" charset="-122"/>
              <a:cs typeface="+mn-cs"/>
            </a:endParaRPr>
          </a:p>
        </p:txBody>
      </p:sp>
    </p:spTree>
    <p:extLst>
      <p:ext uri="{BB962C8B-B14F-4D97-AF65-F5344CB8AC3E}">
        <p14:creationId xmlns:p14="http://schemas.microsoft.com/office/powerpoint/2010/main" val="231935069"/>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dissolve">
                                      <p:cBhvr>
                                        <p:cTn id="7" dur="500"/>
                                        <p:tgtEl>
                                          <p:spTgt spid="19"/>
                                        </p:tgtEl>
                                      </p:cBhvr>
                                    </p:animEffect>
                                  </p:childTnLst>
                                </p:cTn>
                              </p:par>
                              <p:par>
                                <p:cTn id="8" presetID="9" presetClass="entr" presetSubtype="0" fill="hold" grpId="0" nodeType="withEffect">
                                  <p:stCondLst>
                                    <p:cond delay="0"/>
                                  </p:stCondLst>
                                  <p:childTnLst>
                                    <p:set>
                                      <p:cBhvr>
                                        <p:cTn id="9" dur="1" fill="hold">
                                          <p:stCondLst>
                                            <p:cond delay="0"/>
                                          </p:stCondLst>
                                        </p:cTn>
                                        <p:tgtEl>
                                          <p:spTgt spid="18"/>
                                        </p:tgtEl>
                                        <p:attrNameLst>
                                          <p:attrName>style.visibility</p:attrName>
                                        </p:attrNameLst>
                                      </p:cBhvr>
                                      <p:to>
                                        <p:strVal val="visible"/>
                                      </p:to>
                                    </p:set>
                                    <p:animEffect transition="in" filter="dissolve">
                                      <p:cBhvr>
                                        <p:cTn id="10" dur="500"/>
                                        <p:tgtEl>
                                          <p:spTgt spid="18"/>
                                        </p:tgtEl>
                                      </p:cBhvr>
                                    </p:animEffect>
                                  </p:childTnLst>
                                </p:cTn>
                              </p:par>
                              <p:par>
                                <p:cTn id="11" presetID="9" presetClass="entr" presetSubtype="0" fill="hold" grpId="0" nodeType="withEffect">
                                  <p:stCondLst>
                                    <p:cond delay="0"/>
                                  </p:stCondLst>
                                  <p:childTnLst>
                                    <p:set>
                                      <p:cBhvr>
                                        <p:cTn id="12" dur="1" fill="hold">
                                          <p:stCondLst>
                                            <p:cond delay="0"/>
                                          </p:stCondLst>
                                        </p:cTn>
                                        <p:tgtEl>
                                          <p:spTgt spid="30"/>
                                        </p:tgtEl>
                                        <p:attrNameLst>
                                          <p:attrName>style.visibility</p:attrName>
                                        </p:attrNameLst>
                                      </p:cBhvr>
                                      <p:to>
                                        <p:strVal val="visible"/>
                                      </p:to>
                                    </p:set>
                                    <p:animEffect transition="in" filter="dissolve">
                                      <p:cBhvr>
                                        <p:cTn id="13" dur="500"/>
                                        <p:tgtEl>
                                          <p:spTgt spid="30"/>
                                        </p:tgtEl>
                                      </p:cBhvr>
                                    </p:animEffect>
                                  </p:childTnLst>
                                </p:cTn>
                              </p:par>
                            </p:childTnLst>
                          </p:cTn>
                        </p:par>
                      </p:childTnLst>
                    </p:cTn>
                  </p:par>
                  <p:par>
                    <p:cTn id="14" fill="hold">
                      <p:stCondLst>
                        <p:cond delay="indefinite"/>
                      </p:stCondLst>
                      <p:childTnLst>
                        <p:par>
                          <p:cTn id="15" fill="hold">
                            <p:stCondLst>
                              <p:cond delay="0"/>
                            </p:stCondLst>
                            <p:childTnLst>
                              <p:par>
                                <p:cTn id="16" presetID="9" presetClass="entr" presetSubtype="0" fill="hold" grpId="0" nodeType="clickEffect">
                                  <p:stCondLst>
                                    <p:cond delay="0"/>
                                  </p:stCondLst>
                                  <p:childTnLst>
                                    <p:set>
                                      <p:cBhvr>
                                        <p:cTn id="17" dur="1" fill="hold">
                                          <p:stCondLst>
                                            <p:cond delay="0"/>
                                          </p:stCondLst>
                                        </p:cTn>
                                        <p:tgtEl>
                                          <p:spTgt spid="9"/>
                                        </p:tgtEl>
                                        <p:attrNameLst>
                                          <p:attrName>style.visibility</p:attrName>
                                        </p:attrNameLst>
                                      </p:cBhvr>
                                      <p:to>
                                        <p:strVal val="visible"/>
                                      </p:to>
                                    </p:set>
                                    <p:animEffect transition="in" filter="dissolve">
                                      <p:cBhvr>
                                        <p:cTn id="18" dur="500"/>
                                        <p:tgtEl>
                                          <p:spTgt spid="9"/>
                                        </p:tgtEl>
                                      </p:cBhvr>
                                    </p:animEffect>
                                  </p:childTnLst>
                                </p:cTn>
                              </p:par>
                            </p:childTnLst>
                          </p:cTn>
                        </p:par>
                      </p:childTnLst>
                    </p:cTn>
                  </p:par>
                  <p:par>
                    <p:cTn id="19" fill="hold">
                      <p:stCondLst>
                        <p:cond delay="indefinite"/>
                      </p:stCondLst>
                      <p:childTnLst>
                        <p:par>
                          <p:cTn id="20" fill="hold">
                            <p:stCondLst>
                              <p:cond delay="0"/>
                            </p:stCondLst>
                            <p:childTnLst>
                              <p:par>
                                <p:cTn id="21" presetID="9" presetClass="entr" presetSubtype="0" fill="hold" grpId="0" nodeType="clickEffect">
                                  <p:stCondLst>
                                    <p:cond delay="0"/>
                                  </p:stCondLst>
                                  <p:childTnLst>
                                    <p:set>
                                      <p:cBhvr>
                                        <p:cTn id="22" dur="1" fill="hold">
                                          <p:stCondLst>
                                            <p:cond delay="0"/>
                                          </p:stCondLst>
                                        </p:cTn>
                                        <p:tgtEl>
                                          <p:spTgt spid="15"/>
                                        </p:tgtEl>
                                        <p:attrNameLst>
                                          <p:attrName>style.visibility</p:attrName>
                                        </p:attrNameLst>
                                      </p:cBhvr>
                                      <p:to>
                                        <p:strVal val="visible"/>
                                      </p:to>
                                    </p:set>
                                    <p:animEffect transition="in" filter="dissolve">
                                      <p:cBhvr>
                                        <p:cTn id="23" dur="500"/>
                                        <p:tgtEl>
                                          <p:spTgt spid="15"/>
                                        </p:tgtEl>
                                      </p:cBhvr>
                                    </p:animEffect>
                                  </p:childTnLst>
                                </p:cTn>
                              </p:par>
                            </p:childTnLst>
                          </p:cTn>
                        </p:par>
                      </p:childTnLst>
                    </p:cTn>
                  </p:par>
                  <p:par>
                    <p:cTn id="24" fill="hold">
                      <p:stCondLst>
                        <p:cond delay="indefinite"/>
                      </p:stCondLst>
                      <p:childTnLst>
                        <p:par>
                          <p:cTn id="25" fill="hold">
                            <p:stCondLst>
                              <p:cond delay="0"/>
                            </p:stCondLst>
                            <p:childTnLst>
                              <p:par>
                                <p:cTn id="26" presetID="9" presetClass="entr" presetSubtype="0" fill="hold" nodeType="clickEffect">
                                  <p:stCondLst>
                                    <p:cond delay="0"/>
                                  </p:stCondLst>
                                  <p:childTnLst>
                                    <p:set>
                                      <p:cBhvr>
                                        <p:cTn id="27" dur="1" fill="hold">
                                          <p:stCondLst>
                                            <p:cond delay="0"/>
                                          </p:stCondLst>
                                        </p:cTn>
                                        <p:tgtEl>
                                          <p:spTgt spid="22"/>
                                        </p:tgtEl>
                                        <p:attrNameLst>
                                          <p:attrName>style.visibility</p:attrName>
                                        </p:attrNameLst>
                                      </p:cBhvr>
                                      <p:to>
                                        <p:strVal val="visible"/>
                                      </p:to>
                                    </p:set>
                                    <p:animEffect transition="in" filter="dissolve">
                                      <p:cBhvr>
                                        <p:cTn id="28" dur="500"/>
                                        <p:tgtEl>
                                          <p:spTgt spid="22"/>
                                        </p:tgtEl>
                                      </p:cBhvr>
                                    </p:animEffect>
                                  </p:childTnLst>
                                </p:cTn>
                              </p:par>
                              <p:par>
                                <p:cTn id="29" presetID="9" presetClass="entr" presetSubtype="0" fill="hold" nodeType="withEffect">
                                  <p:stCondLst>
                                    <p:cond delay="0"/>
                                  </p:stCondLst>
                                  <p:childTnLst>
                                    <p:set>
                                      <p:cBhvr>
                                        <p:cTn id="30" dur="1" fill="hold">
                                          <p:stCondLst>
                                            <p:cond delay="0"/>
                                          </p:stCondLst>
                                        </p:cTn>
                                        <p:tgtEl>
                                          <p:spTgt spid="26"/>
                                        </p:tgtEl>
                                        <p:attrNameLst>
                                          <p:attrName>style.visibility</p:attrName>
                                        </p:attrNameLst>
                                      </p:cBhvr>
                                      <p:to>
                                        <p:strVal val="visible"/>
                                      </p:to>
                                    </p:set>
                                    <p:animEffect transition="in" filter="dissolve">
                                      <p:cBhvr>
                                        <p:cTn id="31" dur="500"/>
                                        <p:tgtEl>
                                          <p:spTgt spid="26"/>
                                        </p:tgtEl>
                                      </p:cBhvr>
                                    </p:animEffect>
                                  </p:childTnLst>
                                </p:cTn>
                              </p:par>
                            </p:childTnLst>
                          </p:cTn>
                        </p:par>
                      </p:childTnLst>
                    </p:cTn>
                  </p:par>
                  <p:par>
                    <p:cTn id="32" fill="hold">
                      <p:stCondLst>
                        <p:cond delay="indefinite"/>
                      </p:stCondLst>
                      <p:childTnLst>
                        <p:par>
                          <p:cTn id="33" fill="hold">
                            <p:stCondLst>
                              <p:cond delay="0"/>
                            </p:stCondLst>
                            <p:childTnLst>
                              <p:par>
                                <p:cTn id="34" presetID="23" presetClass="entr" presetSubtype="16" fill="hold" grpId="0" nodeType="clickEffect">
                                  <p:stCondLst>
                                    <p:cond delay="0"/>
                                  </p:stCondLst>
                                  <p:childTnLst>
                                    <p:set>
                                      <p:cBhvr>
                                        <p:cTn id="35" dur="1" fill="hold">
                                          <p:stCondLst>
                                            <p:cond delay="0"/>
                                          </p:stCondLst>
                                        </p:cTn>
                                        <p:tgtEl>
                                          <p:spTgt spid="6"/>
                                        </p:tgtEl>
                                        <p:attrNameLst>
                                          <p:attrName>style.visibility</p:attrName>
                                        </p:attrNameLst>
                                      </p:cBhvr>
                                      <p:to>
                                        <p:strVal val="visible"/>
                                      </p:to>
                                    </p:set>
                                    <p:anim calcmode="lin" valueType="num">
                                      <p:cBhvr>
                                        <p:cTn id="36" dur="500" fill="hold"/>
                                        <p:tgtEl>
                                          <p:spTgt spid="6"/>
                                        </p:tgtEl>
                                        <p:attrNameLst>
                                          <p:attrName>ppt_w</p:attrName>
                                        </p:attrNameLst>
                                      </p:cBhvr>
                                      <p:tavLst>
                                        <p:tav tm="0">
                                          <p:val>
                                            <p:fltVal val="0"/>
                                          </p:val>
                                        </p:tav>
                                        <p:tav tm="100000">
                                          <p:val>
                                            <p:strVal val="#ppt_w"/>
                                          </p:val>
                                        </p:tav>
                                      </p:tavLst>
                                    </p:anim>
                                    <p:anim calcmode="lin" valueType="num">
                                      <p:cBhvr>
                                        <p:cTn id="37" dur="500" fill="hold"/>
                                        <p:tgtEl>
                                          <p:spTgt spid="6"/>
                                        </p:tgtEl>
                                        <p:attrNameLst>
                                          <p:attrName>ppt_h</p:attrName>
                                        </p:attrNameLst>
                                      </p:cBhvr>
                                      <p:tavLst>
                                        <p:tav tm="0">
                                          <p:val>
                                            <p:fltVal val="0"/>
                                          </p:val>
                                        </p:tav>
                                        <p:tav tm="100000">
                                          <p:val>
                                            <p:strVal val="#ppt_h"/>
                                          </p:val>
                                        </p:tav>
                                      </p:tavLst>
                                    </p:anim>
                                  </p:childTnLst>
                                </p:cTn>
                              </p:par>
                              <p:par>
                                <p:cTn id="38" presetID="53" presetClass="entr" presetSubtype="16" fill="hold" grpId="0" nodeType="withEffect">
                                  <p:stCondLst>
                                    <p:cond delay="500"/>
                                  </p:stCondLst>
                                  <p:childTnLst>
                                    <p:set>
                                      <p:cBhvr>
                                        <p:cTn id="39" dur="1" fill="hold">
                                          <p:stCondLst>
                                            <p:cond delay="0"/>
                                          </p:stCondLst>
                                        </p:cTn>
                                        <p:tgtEl>
                                          <p:spTgt spid="33"/>
                                        </p:tgtEl>
                                        <p:attrNameLst>
                                          <p:attrName>style.visibility</p:attrName>
                                        </p:attrNameLst>
                                      </p:cBhvr>
                                      <p:to>
                                        <p:strVal val="visible"/>
                                      </p:to>
                                    </p:set>
                                    <p:anim calcmode="lin" valueType="num">
                                      <p:cBhvr>
                                        <p:cTn id="40" dur="500" fill="hold"/>
                                        <p:tgtEl>
                                          <p:spTgt spid="33"/>
                                        </p:tgtEl>
                                        <p:attrNameLst>
                                          <p:attrName>ppt_w</p:attrName>
                                        </p:attrNameLst>
                                      </p:cBhvr>
                                      <p:tavLst>
                                        <p:tav tm="0">
                                          <p:val>
                                            <p:fltVal val="0"/>
                                          </p:val>
                                        </p:tav>
                                        <p:tav tm="100000">
                                          <p:val>
                                            <p:strVal val="#ppt_w"/>
                                          </p:val>
                                        </p:tav>
                                      </p:tavLst>
                                    </p:anim>
                                    <p:anim calcmode="lin" valueType="num">
                                      <p:cBhvr>
                                        <p:cTn id="41" dur="500" fill="hold"/>
                                        <p:tgtEl>
                                          <p:spTgt spid="33"/>
                                        </p:tgtEl>
                                        <p:attrNameLst>
                                          <p:attrName>ppt_h</p:attrName>
                                        </p:attrNameLst>
                                      </p:cBhvr>
                                      <p:tavLst>
                                        <p:tav tm="0">
                                          <p:val>
                                            <p:fltVal val="0"/>
                                          </p:val>
                                        </p:tav>
                                        <p:tav tm="100000">
                                          <p:val>
                                            <p:strVal val="#ppt_h"/>
                                          </p:val>
                                        </p:tav>
                                      </p:tavLst>
                                    </p:anim>
                                    <p:animEffect transition="in" filter="fade">
                                      <p:cBhvr>
                                        <p:cTn id="42" dur="500"/>
                                        <p:tgtEl>
                                          <p:spTgt spid="33"/>
                                        </p:tgtEl>
                                      </p:cBhvr>
                                    </p:animEffect>
                                  </p:childTnLst>
                                </p:cTn>
                              </p:par>
                              <p:par>
                                <p:cTn id="43" presetID="53" presetClass="entr" presetSubtype="16" fill="hold" grpId="0" nodeType="withEffect">
                                  <p:stCondLst>
                                    <p:cond delay="500"/>
                                  </p:stCondLst>
                                  <p:childTnLst>
                                    <p:set>
                                      <p:cBhvr>
                                        <p:cTn id="44" dur="1" fill="hold">
                                          <p:stCondLst>
                                            <p:cond delay="0"/>
                                          </p:stCondLst>
                                        </p:cTn>
                                        <p:tgtEl>
                                          <p:spTgt spid="36"/>
                                        </p:tgtEl>
                                        <p:attrNameLst>
                                          <p:attrName>style.visibility</p:attrName>
                                        </p:attrNameLst>
                                      </p:cBhvr>
                                      <p:to>
                                        <p:strVal val="visible"/>
                                      </p:to>
                                    </p:set>
                                    <p:anim calcmode="lin" valueType="num">
                                      <p:cBhvr>
                                        <p:cTn id="45" dur="500" fill="hold"/>
                                        <p:tgtEl>
                                          <p:spTgt spid="36"/>
                                        </p:tgtEl>
                                        <p:attrNameLst>
                                          <p:attrName>ppt_w</p:attrName>
                                        </p:attrNameLst>
                                      </p:cBhvr>
                                      <p:tavLst>
                                        <p:tav tm="0">
                                          <p:val>
                                            <p:fltVal val="0"/>
                                          </p:val>
                                        </p:tav>
                                        <p:tav tm="100000">
                                          <p:val>
                                            <p:strVal val="#ppt_w"/>
                                          </p:val>
                                        </p:tav>
                                      </p:tavLst>
                                    </p:anim>
                                    <p:anim calcmode="lin" valueType="num">
                                      <p:cBhvr>
                                        <p:cTn id="46" dur="500" fill="hold"/>
                                        <p:tgtEl>
                                          <p:spTgt spid="36"/>
                                        </p:tgtEl>
                                        <p:attrNameLst>
                                          <p:attrName>ppt_h</p:attrName>
                                        </p:attrNameLst>
                                      </p:cBhvr>
                                      <p:tavLst>
                                        <p:tav tm="0">
                                          <p:val>
                                            <p:fltVal val="0"/>
                                          </p:val>
                                        </p:tav>
                                        <p:tav tm="100000">
                                          <p:val>
                                            <p:strVal val="#ppt_h"/>
                                          </p:val>
                                        </p:tav>
                                      </p:tavLst>
                                    </p:anim>
                                    <p:animEffect transition="in" filter="fade">
                                      <p:cBhvr>
                                        <p:cTn id="47" dur="500"/>
                                        <p:tgtEl>
                                          <p:spTgt spid="36"/>
                                        </p:tgtEl>
                                      </p:cBhvr>
                                    </p:animEffect>
                                  </p:childTnLst>
                                </p:cTn>
                              </p:par>
                              <p:par>
                                <p:cTn id="48" presetID="53" presetClass="entr" presetSubtype="16" fill="hold" grpId="0" nodeType="withEffect">
                                  <p:stCondLst>
                                    <p:cond delay="500"/>
                                  </p:stCondLst>
                                  <p:childTnLst>
                                    <p:set>
                                      <p:cBhvr>
                                        <p:cTn id="49" dur="1" fill="hold">
                                          <p:stCondLst>
                                            <p:cond delay="0"/>
                                          </p:stCondLst>
                                        </p:cTn>
                                        <p:tgtEl>
                                          <p:spTgt spid="40"/>
                                        </p:tgtEl>
                                        <p:attrNameLst>
                                          <p:attrName>style.visibility</p:attrName>
                                        </p:attrNameLst>
                                      </p:cBhvr>
                                      <p:to>
                                        <p:strVal val="visible"/>
                                      </p:to>
                                    </p:set>
                                    <p:anim calcmode="lin" valueType="num">
                                      <p:cBhvr>
                                        <p:cTn id="50" dur="500" fill="hold"/>
                                        <p:tgtEl>
                                          <p:spTgt spid="40"/>
                                        </p:tgtEl>
                                        <p:attrNameLst>
                                          <p:attrName>ppt_w</p:attrName>
                                        </p:attrNameLst>
                                      </p:cBhvr>
                                      <p:tavLst>
                                        <p:tav tm="0">
                                          <p:val>
                                            <p:fltVal val="0"/>
                                          </p:val>
                                        </p:tav>
                                        <p:tav tm="100000">
                                          <p:val>
                                            <p:strVal val="#ppt_w"/>
                                          </p:val>
                                        </p:tav>
                                      </p:tavLst>
                                    </p:anim>
                                    <p:anim calcmode="lin" valueType="num">
                                      <p:cBhvr>
                                        <p:cTn id="51" dur="500" fill="hold"/>
                                        <p:tgtEl>
                                          <p:spTgt spid="40"/>
                                        </p:tgtEl>
                                        <p:attrNameLst>
                                          <p:attrName>ppt_h</p:attrName>
                                        </p:attrNameLst>
                                      </p:cBhvr>
                                      <p:tavLst>
                                        <p:tav tm="0">
                                          <p:val>
                                            <p:fltVal val="0"/>
                                          </p:val>
                                        </p:tav>
                                        <p:tav tm="100000">
                                          <p:val>
                                            <p:strVal val="#ppt_h"/>
                                          </p:val>
                                        </p:tav>
                                      </p:tavLst>
                                    </p:anim>
                                    <p:animEffect transition="in" filter="fade">
                                      <p:cBhvr>
                                        <p:cTn id="52" dur="500"/>
                                        <p:tgtEl>
                                          <p:spTgt spid="40"/>
                                        </p:tgtEl>
                                      </p:cBhvr>
                                    </p:animEffect>
                                  </p:childTnLst>
                                </p:cTn>
                              </p:par>
                              <p:par>
                                <p:cTn id="53" presetID="53" presetClass="entr" presetSubtype="16" fill="hold" grpId="0" nodeType="withEffect">
                                  <p:stCondLst>
                                    <p:cond delay="500"/>
                                  </p:stCondLst>
                                  <p:childTnLst>
                                    <p:set>
                                      <p:cBhvr>
                                        <p:cTn id="54" dur="1" fill="hold">
                                          <p:stCondLst>
                                            <p:cond delay="0"/>
                                          </p:stCondLst>
                                        </p:cTn>
                                        <p:tgtEl>
                                          <p:spTgt spid="37"/>
                                        </p:tgtEl>
                                        <p:attrNameLst>
                                          <p:attrName>style.visibility</p:attrName>
                                        </p:attrNameLst>
                                      </p:cBhvr>
                                      <p:to>
                                        <p:strVal val="visible"/>
                                      </p:to>
                                    </p:set>
                                    <p:anim calcmode="lin" valueType="num">
                                      <p:cBhvr>
                                        <p:cTn id="55" dur="500" fill="hold"/>
                                        <p:tgtEl>
                                          <p:spTgt spid="37"/>
                                        </p:tgtEl>
                                        <p:attrNameLst>
                                          <p:attrName>ppt_w</p:attrName>
                                        </p:attrNameLst>
                                      </p:cBhvr>
                                      <p:tavLst>
                                        <p:tav tm="0">
                                          <p:val>
                                            <p:fltVal val="0"/>
                                          </p:val>
                                        </p:tav>
                                        <p:tav tm="100000">
                                          <p:val>
                                            <p:strVal val="#ppt_w"/>
                                          </p:val>
                                        </p:tav>
                                      </p:tavLst>
                                    </p:anim>
                                    <p:anim calcmode="lin" valueType="num">
                                      <p:cBhvr>
                                        <p:cTn id="56" dur="500" fill="hold"/>
                                        <p:tgtEl>
                                          <p:spTgt spid="37"/>
                                        </p:tgtEl>
                                        <p:attrNameLst>
                                          <p:attrName>ppt_h</p:attrName>
                                        </p:attrNameLst>
                                      </p:cBhvr>
                                      <p:tavLst>
                                        <p:tav tm="0">
                                          <p:val>
                                            <p:fltVal val="0"/>
                                          </p:val>
                                        </p:tav>
                                        <p:tav tm="100000">
                                          <p:val>
                                            <p:strVal val="#ppt_h"/>
                                          </p:val>
                                        </p:tav>
                                      </p:tavLst>
                                    </p:anim>
                                    <p:animEffect transition="in" filter="fade">
                                      <p:cBhvr>
                                        <p:cTn id="57" dur="500"/>
                                        <p:tgtEl>
                                          <p:spTgt spid="37"/>
                                        </p:tgtEl>
                                      </p:cBhvr>
                                    </p:animEffect>
                                  </p:childTnLst>
                                </p:cTn>
                              </p:par>
                              <p:par>
                                <p:cTn id="58" presetID="53" presetClass="entr" presetSubtype="16" fill="hold" grpId="0" nodeType="withEffect">
                                  <p:stCondLst>
                                    <p:cond delay="500"/>
                                  </p:stCondLst>
                                  <p:childTnLst>
                                    <p:set>
                                      <p:cBhvr>
                                        <p:cTn id="59" dur="1" fill="hold">
                                          <p:stCondLst>
                                            <p:cond delay="0"/>
                                          </p:stCondLst>
                                        </p:cTn>
                                        <p:tgtEl>
                                          <p:spTgt spid="44"/>
                                        </p:tgtEl>
                                        <p:attrNameLst>
                                          <p:attrName>style.visibility</p:attrName>
                                        </p:attrNameLst>
                                      </p:cBhvr>
                                      <p:to>
                                        <p:strVal val="visible"/>
                                      </p:to>
                                    </p:set>
                                    <p:anim calcmode="lin" valueType="num">
                                      <p:cBhvr>
                                        <p:cTn id="60" dur="500" fill="hold"/>
                                        <p:tgtEl>
                                          <p:spTgt spid="44"/>
                                        </p:tgtEl>
                                        <p:attrNameLst>
                                          <p:attrName>ppt_w</p:attrName>
                                        </p:attrNameLst>
                                      </p:cBhvr>
                                      <p:tavLst>
                                        <p:tav tm="0">
                                          <p:val>
                                            <p:fltVal val="0"/>
                                          </p:val>
                                        </p:tav>
                                        <p:tav tm="100000">
                                          <p:val>
                                            <p:strVal val="#ppt_w"/>
                                          </p:val>
                                        </p:tav>
                                      </p:tavLst>
                                    </p:anim>
                                    <p:anim calcmode="lin" valueType="num">
                                      <p:cBhvr>
                                        <p:cTn id="61" dur="500" fill="hold"/>
                                        <p:tgtEl>
                                          <p:spTgt spid="44"/>
                                        </p:tgtEl>
                                        <p:attrNameLst>
                                          <p:attrName>ppt_h</p:attrName>
                                        </p:attrNameLst>
                                      </p:cBhvr>
                                      <p:tavLst>
                                        <p:tav tm="0">
                                          <p:val>
                                            <p:fltVal val="0"/>
                                          </p:val>
                                        </p:tav>
                                        <p:tav tm="100000">
                                          <p:val>
                                            <p:strVal val="#ppt_h"/>
                                          </p:val>
                                        </p:tav>
                                      </p:tavLst>
                                    </p:anim>
                                    <p:animEffect transition="in" filter="fade">
                                      <p:cBhvr>
                                        <p:cTn id="62" dur="500"/>
                                        <p:tgtEl>
                                          <p:spTgt spid="44"/>
                                        </p:tgtEl>
                                      </p:cBhvr>
                                    </p:animEffect>
                                  </p:childTnLst>
                                </p:cTn>
                              </p:par>
                              <p:par>
                                <p:cTn id="63" presetID="53" presetClass="entr" presetSubtype="16" fill="hold" grpId="0" nodeType="withEffect">
                                  <p:stCondLst>
                                    <p:cond delay="500"/>
                                  </p:stCondLst>
                                  <p:childTnLst>
                                    <p:set>
                                      <p:cBhvr>
                                        <p:cTn id="64" dur="1" fill="hold">
                                          <p:stCondLst>
                                            <p:cond delay="0"/>
                                          </p:stCondLst>
                                        </p:cTn>
                                        <p:tgtEl>
                                          <p:spTgt spid="39"/>
                                        </p:tgtEl>
                                        <p:attrNameLst>
                                          <p:attrName>style.visibility</p:attrName>
                                        </p:attrNameLst>
                                      </p:cBhvr>
                                      <p:to>
                                        <p:strVal val="visible"/>
                                      </p:to>
                                    </p:set>
                                    <p:anim calcmode="lin" valueType="num">
                                      <p:cBhvr>
                                        <p:cTn id="65" dur="500" fill="hold"/>
                                        <p:tgtEl>
                                          <p:spTgt spid="39"/>
                                        </p:tgtEl>
                                        <p:attrNameLst>
                                          <p:attrName>ppt_w</p:attrName>
                                        </p:attrNameLst>
                                      </p:cBhvr>
                                      <p:tavLst>
                                        <p:tav tm="0">
                                          <p:val>
                                            <p:fltVal val="0"/>
                                          </p:val>
                                        </p:tav>
                                        <p:tav tm="100000">
                                          <p:val>
                                            <p:strVal val="#ppt_w"/>
                                          </p:val>
                                        </p:tav>
                                      </p:tavLst>
                                    </p:anim>
                                    <p:anim calcmode="lin" valueType="num">
                                      <p:cBhvr>
                                        <p:cTn id="66" dur="500" fill="hold"/>
                                        <p:tgtEl>
                                          <p:spTgt spid="39"/>
                                        </p:tgtEl>
                                        <p:attrNameLst>
                                          <p:attrName>ppt_h</p:attrName>
                                        </p:attrNameLst>
                                      </p:cBhvr>
                                      <p:tavLst>
                                        <p:tav tm="0">
                                          <p:val>
                                            <p:fltVal val="0"/>
                                          </p:val>
                                        </p:tav>
                                        <p:tav tm="100000">
                                          <p:val>
                                            <p:strVal val="#ppt_h"/>
                                          </p:val>
                                        </p:tav>
                                      </p:tavLst>
                                    </p:anim>
                                    <p:animEffect transition="in" filter="fade">
                                      <p:cBhvr>
                                        <p:cTn id="67" dur="500"/>
                                        <p:tgtEl>
                                          <p:spTgt spid="39"/>
                                        </p:tgtEl>
                                      </p:cBhvr>
                                    </p:animEffect>
                                  </p:childTnLst>
                                </p:cTn>
                              </p:par>
                              <p:par>
                                <p:cTn id="68" presetID="53" presetClass="entr" presetSubtype="16" fill="hold" grpId="0" nodeType="withEffect">
                                  <p:stCondLst>
                                    <p:cond delay="500"/>
                                  </p:stCondLst>
                                  <p:childTnLst>
                                    <p:set>
                                      <p:cBhvr>
                                        <p:cTn id="69" dur="1" fill="hold">
                                          <p:stCondLst>
                                            <p:cond delay="0"/>
                                          </p:stCondLst>
                                        </p:cTn>
                                        <p:tgtEl>
                                          <p:spTgt spid="35"/>
                                        </p:tgtEl>
                                        <p:attrNameLst>
                                          <p:attrName>style.visibility</p:attrName>
                                        </p:attrNameLst>
                                      </p:cBhvr>
                                      <p:to>
                                        <p:strVal val="visible"/>
                                      </p:to>
                                    </p:set>
                                    <p:anim calcmode="lin" valueType="num">
                                      <p:cBhvr>
                                        <p:cTn id="70" dur="500" fill="hold"/>
                                        <p:tgtEl>
                                          <p:spTgt spid="35"/>
                                        </p:tgtEl>
                                        <p:attrNameLst>
                                          <p:attrName>ppt_w</p:attrName>
                                        </p:attrNameLst>
                                      </p:cBhvr>
                                      <p:tavLst>
                                        <p:tav tm="0">
                                          <p:val>
                                            <p:fltVal val="0"/>
                                          </p:val>
                                        </p:tav>
                                        <p:tav tm="100000">
                                          <p:val>
                                            <p:strVal val="#ppt_w"/>
                                          </p:val>
                                        </p:tav>
                                      </p:tavLst>
                                    </p:anim>
                                    <p:anim calcmode="lin" valueType="num">
                                      <p:cBhvr>
                                        <p:cTn id="71" dur="500" fill="hold"/>
                                        <p:tgtEl>
                                          <p:spTgt spid="35"/>
                                        </p:tgtEl>
                                        <p:attrNameLst>
                                          <p:attrName>ppt_h</p:attrName>
                                        </p:attrNameLst>
                                      </p:cBhvr>
                                      <p:tavLst>
                                        <p:tav tm="0">
                                          <p:val>
                                            <p:fltVal val="0"/>
                                          </p:val>
                                        </p:tav>
                                        <p:tav tm="100000">
                                          <p:val>
                                            <p:strVal val="#ppt_h"/>
                                          </p:val>
                                        </p:tav>
                                      </p:tavLst>
                                    </p:anim>
                                    <p:animEffect transition="in" filter="fade">
                                      <p:cBhvr>
                                        <p:cTn id="72" dur="500"/>
                                        <p:tgtEl>
                                          <p:spTgt spid="35"/>
                                        </p:tgtEl>
                                      </p:cBhvr>
                                    </p:animEffect>
                                  </p:childTnLst>
                                </p:cTn>
                              </p:par>
                              <p:par>
                                <p:cTn id="73" presetID="53" presetClass="entr" presetSubtype="16" fill="hold" grpId="0" nodeType="withEffect">
                                  <p:stCondLst>
                                    <p:cond delay="500"/>
                                  </p:stCondLst>
                                  <p:childTnLst>
                                    <p:set>
                                      <p:cBhvr>
                                        <p:cTn id="74" dur="1" fill="hold">
                                          <p:stCondLst>
                                            <p:cond delay="0"/>
                                          </p:stCondLst>
                                        </p:cTn>
                                        <p:tgtEl>
                                          <p:spTgt spid="34"/>
                                        </p:tgtEl>
                                        <p:attrNameLst>
                                          <p:attrName>style.visibility</p:attrName>
                                        </p:attrNameLst>
                                      </p:cBhvr>
                                      <p:to>
                                        <p:strVal val="visible"/>
                                      </p:to>
                                    </p:set>
                                    <p:anim calcmode="lin" valueType="num">
                                      <p:cBhvr>
                                        <p:cTn id="75" dur="500" fill="hold"/>
                                        <p:tgtEl>
                                          <p:spTgt spid="34"/>
                                        </p:tgtEl>
                                        <p:attrNameLst>
                                          <p:attrName>ppt_w</p:attrName>
                                        </p:attrNameLst>
                                      </p:cBhvr>
                                      <p:tavLst>
                                        <p:tav tm="0">
                                          <p:val>
                                            <p:fltVal val="0"/>
                                          </p:val>
                                        </p:tav>
                                        <p:tav tm="100000">
                                          <p:val>
                                            <p:strVal val="#ppt_w"/>
                                          </p:val>
                                        </p:tav>
                                      </p:tavLst>
                                    </p:anim>
                                    <p:anim calcmode="lin" valueType="num">
                                      <p:cBhvr>
                                        <p:cTn id="76" dur="500" fill="hold"/>
                                        <p:tgtEl>
                                          <p:spTgt spid="34"/>
                                        </p:tgtEl>
                                        <p:attrNameLst>
                                          <p:attrName>ppt_h</p:attrName>
                                        </p:attrNameLst>
                                      </p:cBhvr>
                                      <p:tavLst>
                                        <p:tav tm="0">
                                          <p:val>
                                            <p:fltVal val="0"/>
                                          </p:val>
                                        </p:tav>
                                        <p:tav tm="100000">
                                          <p:val>
                                            <p:strVal val="#ppt_h"/>
                                          </p:val>
                                        </p:tav>
                                      </p:tavLst>
                                    </p:anim>
                                    <p:animEffect transition="in" filter="fade">
                                      <p:cBhvr>
                                        <p:cTn id="77" dur="500"/>
                                        <p:tgtEl>
                                          <p:spTgt spid="34"/>
                                        </p:tgtEl>
                                      </p:cBhvr>
                                    </p:animEffect>
                                  </p:childTnLst>
                                </p:cTn>
                              </p:par>
                              <p:par>
                                <p:cTn id="78" presetID="53" presetClass="entr" presetSubtype="16" fill="hold" grpId="0" nodeType="withEffect">
                                  <p:stCondLst>
                                    <p:cond delay="500"/>
                                  </p:stCondLst>
                                  <p:childTnLst>
                                    <p:set>
                                      <p:cBhvr>
                                        <p:cTn id="79" dur="1" fill="hold">
                                          <p:stCondLst>
                                            <p:cond delay="0"/>
                                          </p:stCondLst>
                                        </p:cTn>
                                        <p:tgtEl>
                                          <p:spTgt spid="38"/>
                                        </p:tgtEl>
                                        <p:attrNameLst>
                                          <p:attrName>style.visibility</p:attrName>
                                        </p:attrNameLst>
                                      </p:cBhvr>
                                      <p:to>
                                        <p:strVal val="visible"/>
                                      </p:to>
                                    </p:set>
                                    <p:anim calcmode="lin" valueType="num">
                                      <p:cBhvr>
                                        <p:cTn id="80" dur="500" fill="hold"/>
                                        <p:tgtEl>
                                          <p:spTgt spid="38"/>
                                        </p:tgtEl>
                                        <p:attrNameLst>
                                          <p:attrName>ppt_w</p:attrName>
                                        </p:attrNameLst>
                                      </p:cBhvr>
                                      <p:tavLst>
                                        <p:tav tm="0">
                                          <p:val>
                                            <p:fltVal val="0"/>
                                          </p:val>
                                        </p:tav>
                                        <p:tav tm="100000">
                                          <p:val>
                                            <p:strVal val="#ppt_w"/>
                                          </p:val>
                                        </p:tav>
                                      </p:tavLst>
                                    </p:anim>
                                    <p:anim calcmode="lin" valueType="num">
                                      <p:cBhvr>
                                        <p:cTn id="81" dur="500" fill="hold"/>
                                        <p:tgtEl>
                                          <p:spTgt spid="38"/>
                                        </p:tgtEl>
                                        <p:attrNameLst>
                                          <p:attrName>ppt_h</p:attrName>
                                        </p:attrNameLst>
                                      </p:cBhvr>
                                      <p:tavLst>
                                        <p:tav tm="0">
                                          <p:val>
                                            <p:fltVal val="0"/>
                                          </p:val>
                                        </p:tav>
                                        <p:tav tm="100000">
                                          <p:val>
                                            <p:strVal val="#ppt_h"/>
                                          </p:val>
                                        </p:tav>
                                      </p:tavLst>
                                    </p:anim>
                                    <p:animEffect transition="in" filter="fade">
                                      <p:cBhvr>
                                        <p:cTn id="82" dur="500"/>
                                        <p:tgtEl>
                                          <p:spTgt spid="38"/>
                                        </p:tgtEl>
                                      </p:cBhvr>
                                    </p:animEffect>
                                  </p:childTnLst>
                                </p:cTn>
                              </p:par>
                              <p:par>
                                <p:cTn id="83" presetID="53" presetClass="entr" presetSubtype="16" fill="hold" grpId="0" nodeType="withEffect">
                                  <p:stCondLst>
                                    <p:cond delay="500"/>
                                  </p:stCondLst>
                                  <p:childTnLst>
                                    <p:set>
                                      <p:cBhvr>
                                        <p:cTn id="84" dur="1" fill="hold">
                                          <p:stCondLst>
                                            <p:cond delay="0"/>
                                          </p:stCondLst>
                                        </p:cTn>
                                        <p:tgtEl>
                                          <p:spTgt spid="41"/>
                                        </p:tgtEl>
                                        <p:attrNameLst>
                                          <p:attrName>style.visibility</p:attrName>
                                        </p:attrNameLst>
                                      </p:cBhvr>
                                      <p:to>
                                        <p:strVal val="visible"/>
                                      </p:to>
                                    </p:set>
                                    <p:anim calcmode="lin" valueType="num">
                                      <p:cBhvr>
                                        <p:cTn id="85" dur="500" fill="hold"/>
                                        <p:tgtEl>
                                          <p:spTgt spid="41"/>
                                        </p:tgtEl>
                                        <p:attrNameLst>
                                          <p:attrName>ppt_w</p:attrName>
                                        </p:attrNameLst>
                                      </p:cBhvr>
                                      <p:tavLst>
                                        <p:tav tm="0">
                                          <p:val>
                                            <p:fltVal val="0"/>
                                          </p:val>
                                        </p:tav>
                                        <p:tav tm="100000">
                                          <p:val>
                                            <p:strVal val="#ppt_w"/>
                                          </p:val>
                                        </p:tav>
                                      </p:tavLst>
                                    </p:anim>
                                    <p:anim calcmode="lin" valueType="num">
                                      <p:cBhvr>
                                        <p:cTn id="86" dur="500" fill="hold"/>
                                        <p:tgtEl>
                                          <p:spTgt spid="41"/>
                                        </p:tgtEl>
                                        <p:attrNameLst>
                                          <p:attrName>ppt_h</p:attrName>
                                        </p:attrNameLst>
                                      </p:cBhvr>
                                      <p:tavLst>
                                        <p:tav tm="0">
                                          <p:val>
                                            <p:fltVal val="0"/>
                                          </p:val>
                                        </p:tav>
                                        <p:tav tm="100000">
                                          <p:val>
                                            <p:strVal val="#ppt_h"/>
                                          </p:val>
                                        </p:tav>
                                      </p:tavLst>
                                    </p:anim>
                                    <p:animEffect transition="in" filter="fade">
                                      <p:cBhvr>
                                        <p:cTn id="87" dur="500"/>
                                        <p:tgtEl>
                                          <p:spTgt spid="41"/>
                                        </p:tgtEl>
                                      </p:cBhvr>
                                    </p:animEffect>
                                  </p:childTnLst>
                                </p:cTn>
                              </p:par>
                              <p:par>
                                <p:cTn id="88" presetID="53" presetClass="entr" presetSubtype="16" fill="hold" grpId="0" nodeType="withEffect">
                                  <p:stCondLst>
                                    <p:cond delay="500"/>
                                  </p:stCondLst>
                                  <p:childTnLst>
                                    <p:set>
                                      <p:cBhvr>
                                        <p:cTn id="89" dur="1" fill="hold">
                                          <p:stCondLst>
                                            <p:cond delay="0"/>
                                          </p:stCondLst>
                                        </p:cTn>
                                        <p:tgtEl>
                                          <p:spTgt spid="42"/>
                                        </p:tgtEl>
                                        <p:attrNameLst>
                                          <p:attrName>style.visibility</p:attrName>
                                        </p:attrNameLst>
                                      </p:cBhvr>
                                      <p:to>
                                        <p:strVal val="visible"/>
                                      </p:to>
                                    </p:set>
                                    <p:anim calcmode="lin" valueType="num">
                                      <p:cBhvr>
                                        <p:cTn id="90" dur="500" fill="hold"/>
                                        <p:tgtEl>
                                          <p:spTgt spid="42"/>
                                        </p:tgtEl>
                                        <p:attrNameLst>
                                          <p:attrName>ppt_w</p:attrName>
                                        </p:attrNameLst>
                                      </p:cBhvr>
                                      <p:tavLst>
                                        <p:tav tm="0">
                                          <p:val>
                                            <p:fltVal val="0"/>
                                          </p:val>
                                        </p:tav>
                                        <p:tav tm="100000">
                                          <p:val>
                                            <p:strVal val="#ppt_w"/>
                                          </p:val>
                                        </p:tav>
                                      </p:tavLst>
                                    </p:anim>
                                    <p:anim calcmode="lin" valueType="num">
                                      <p:cBhvr>
                                        <p:cTn id="91" dur="500" fill="hold"/>
                                        <p:tgtEl>
                                          <p:spTgt spid="42"/>
                                        </p:tgtEl>
                                        <p:attrNameLst>
                                          <p:attrName>ppt_h</p:attrName>
                                        </p:attrNameLst>
                                      </p:cBhvr>
                                      <p:tavLst>
                                        <p:tav tm="0">
                                          <p:val>
                                            <p:fltVal val="0"/>
                                          </p:val>
                                        </p:tav>
                                        <p:tav tm="100000">
                                          <p:val>
                                            <p:strVal val="#ppt_h"/>
                                          </p:val>
                                        </p:tav>
                                      </p:tavLst>
                                    </p:anim>
                                    <p:animEffect transition="in" filter="fade">
                                      <p:cBhvr>
                                        <p:cTn id="92" dur="500"/>
                                        <p:tgtEl>
                                          <p:spTgt spid="42"/>
                                        </p:tgtEl>
                                      </p:cBhvr>
                                    </p:animEffect>
                                  </p:childTnLst>
                                </p:cTn>
                              </p:par>
                              <p:par>
                                <p:cTn id="93" presetID="53" presetClass="entr" presetSubtype="16" fill="hold" grpId="0" nodeType="withEffect">
                                  <p:stCondLst>
                                    <p:cond delay="500"/>
                                  </p:stCondLst>
                                  <p:childTnLst>
                                    <p:set>
                                      <p:cBhvr>
                                        <p:cTn id="94" dur="1" fill="hold">
                                          <p:stCondLst>
                                            <p:cond delay="0"/>
                                          </p:stCondLst>
                                        </p:cTn>
                                        <p:tgtEl>
                                          <p:spTgt spid="43"/>
                                        </p:tgtEl>
                                        <p:attrNameLst>
                                          <p:attrName>style.visibility</p:attrName>
                                        </p:attrNameLst>
                                      </p:cBhvr>
                                      <p:to>
                                        <p:strVal val="visible"/>
                                      </p:to>
                                    </p:set>
                                    <p:anim calcmode="lin" valueType="num">
                                      <p:cBhvr>
                                        <p:cTn id="95" dur="500" fill="hold"/>
                                        <p:tgtEl>
                                          <p:spTgt spid="43"/>
                                        </p:tgtEl>
                                        <p:attrNameLst>
                                          <p:attrName>ppt_w</p:attrName>
                                        </p:attrNameLst>
                                      </p:cBhvr>
                                      <p:tavLst>
                                        <p:tav tm="0">
                                          <p:val>
                                            <p:fltVal val="0"/>
                                          </p:val>
                                        </p:tav>
                                        <p:tav tm="100000">
                                          <p:val>
                                            <p:strVal val="#ppt_w"/>
                                          </p:val>
                                        </p:tav>
                                      </p:tavLst>
                                    </p:anim>
                                    <p:anim calcmode="lin" valueType="num">
                                      <p:cBhvr>
                                        <p:cTn id="96" dur="500" fill="hold"/>
                                        <p:tgtEl>
                                          <p:spTgt spid="43"/>
                                        </p:tgtEl>
                                        <p:attrNameLst>
                                          <p:attrName>ppt_h</p:attrName>
                                        </p:attrNameLst>
                                      </p:cBhvr>
                                      <p:tavLst>
                                        <p:tav tm="0">
                                          <p:val>
                                            <p:fltVal val="0"/>
                                          </p:val>
                                        </p:tav>
                                        <p:tav tm="100000">
                                          <p:val>
                                            <p:strVal val="#ppt_h"/>
                                          </p:val>
                                        </p:tav>
                                      </p:tavLst>
                                    </p:anim>
                                    <p:animEffect transition="in" filter="fade">
                                      <p:cBhvr>
                                        <p:cTn id="97"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9" grpId="0" animBg="1"/>
      <p:bldP spid="6" grpId="0"/>
      <p:bldP spid="9" grpId="0" animBg="1"/>
      <p:bldP spid="15" grpId="0"/>
      <p:bldP spid="30" grpId="0" animBg="1"/>
      <p:bldP spid="33" grpId="0" bldLvl="0" animBg="1"/>
      <p:bldP spid="34" grpId="0" bldLvl="0" animBg="1"/>
      <p:bldP spid="35" grpId="0" bldLvl="0" animBg="1"/>
      <p:bldP spid="36" grpId="0" bldLvl="0" animBg="1"/>
      <p:bldP spid="37" grpId="0" bldLvl="0" animBg="1"/>
      <p:bldP spid="38" grpId="0" bldLvl="0" animBg="1"/>
      <p:bldP spid="39" grpId="0" bldLvl="0" animBg="1"/>
      <p:bldP spid="40" grpId="0" bldLvl="0" animBg="1"/>
      <p:bldP spid="41" grpId="0" bldLvl="0" animBg="1"/>
      <p:bldP spid="42" grpId="0" bldLvl="0" animBg="1"/>
      <p:bldP spid="43" grpId="0" bldLvl="0" animBg="1"/>
      <p:bldP spid="44" grpId="0" bldLvl="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Rectangle 7">
            <a:extLst>
              <a:ext uri="{FF2B5EF4-FFF2-40B4-BE49-F238E27FC236}">
                <a16:creationId xmlns:a16="http://schemas.microsoft.com/office/drawing/2014/main" id="{F9874C2B-4C5C-0846-B059-2D2DDCCE3739}"/>
              </a:ext>
            </a:extLst>
          </p:cNvPr>
          <p:cNvSpPr/>
          <p:nvPr/>
        </p:nvSpPr>
        <p:spPr>
          <a:xfrm rot="16200000" flipH="1" flipV="1">
            <a:off x="4379306" y="189950"/>
            <a:ext cx="2288744" cy="11047355"/>
          </a:xfrm>
          <a:custGeom>
            <a:avLst/>
            <a:gdLst>
              <a:gd name="connsiteX0" fmla="*/ 0 w 363073"/>
              <a:gd name="connsiteY0" fmla="*/ 0 h 2571749"/>
              <a:gd name="connsiteX1" fmla="*/ 363073 w 363073"/>
              <a:gd name="connsiteY1" fmla="*/ 0 h 2571749"/>
              <a:gd name="connsiteX2" fmla="*/ 363073 w 363073"/>
              <a:gd name="connsiteY2" fmla="*/ 2571749 h 2571749"/>
              <a:gd name="connsiteX3" fmla="*/ 0 w 363073"/>
              <a:gd name="connsiteY3" fmla="*/ 2571749 h 2571749"/>
              <a:gd name="connsiteX4" fmla="*/ 0 w 363073"/>
              <a:gd name="connsiteY4" fmla="*/ 0 h 2571749"/>
              <a:gd name="connsiteX0" fmla="*/ 0 w 363073"/>
              <a:gd name="connsiteY0" fmla="*/ 2571749 h 2571749"/>
              <a:gd name="connsiteX1" fmla="*/ 363073 w 363073"/>
              <a:gd name="connsiteY1" fmla="*/ 0 h 2571749"/>
              <a:gd name="connsiteX2" fmla="*/ 363073 w 363073"/>
              <a:gd name="connsiteY2" fmla="*/ 2571749 h 2571749"/>
              <a:gd name="connsiteX3" fmla="*/ 0 w 363073"/>
              <a:gd name="connsiteY3" fmla="*/ 2571749 h 2571749"/>
              <a:gd name="connsiteX0" fmla="*/ 0 w 2261321"/>
              <a:gd name="connsiteY0" fmla="*/ 5152904 h 5152904"/>
              <a:gd name="connsiteX1" fmla="*/ 2261321 w 2261321"/>
              <a:gd name="connsiteY1" fmla="*/ 0 h 5152904"/>
              <a:gd name="connsiteX2" fmla="*/ 2261321 w 2261321"/>
              <a:gd name="connsiteY2" fmla="*/ 2571749 h 5152904"/>
              <a:gd name="connsiteX3" fmla="*/ 0 w 2261321"/>
              <a:gd name="connsiteY3" fmla="*/ 5152904 h 5152904"/>
              <a:gd name="connsiteX0" fmla="*/ 0 w 2284470"/>
              <a:gd name="connsiteY0" fmla="*/ 5152904 h 5164478"/>
              <a:gd name="connsiteX1" fmla="*/ 2261321 w 2284470"/>
              <a:gd name="connsiteY1" fmla="*/ 0 h 5164478"/>
              <a:gd name="connsiteX2" fmla="*/ 2284470 w 2284470"/>
              <a:gd name="connsiteY2" fmla="*/ 5164478 h 5164478"/>
              <a:gd name="connsiteX3" fmla="*/ 0 w 2284470"/>
              <a:gd name="connsiteY3" fmla="*/ 5152904 h 5164478"/>
              <a:gd name="connsiteX0" fmla="*/ 0 w 3800753"/>
              <a:gd name="connsiteY0" fmla="*/ 5129755 h 5164478"/>
              <a:gd name="connsiteX1" fmla="*/ 3777604 w 3800753"/>
              <a:gd name="connsiteY1" fmla="*/ 0 h 5164478"/>
              <a:gd name="connsiteX2" fmla="*/ 3800753 w 3800753"/>
              <a:gd name="connsiteY2" fmla="*/ 5164478 h 5164478"/>
              <a:gd name="connsiteX3" fmla="*/ 0 w 3800753"/>
              <a:gd name="connsiteY3" fmla="*/ 5129755 h 5164478"/>
              <a:gd name="connsiteX0" fmla="*/ 0 w 4066970"/>
              <a:gd name="connsiteY0" fmla="*/ 5152904 h 5164478"/>
              <a:gd name="connsiteX1" fmla="*/ 4043821 w 4066970"/>
              <a:gd name="connsiteY1" fmla="*/ 0 h 5164478"/>
              <a:gd name="connsiteX2" fmla="*/ 4066970 w 4066970"/>
              <a:gd name="connsiteY2" fmla="*/ 5164478 h 5164478"/>
              <a:gd name="connsiteX3" fmla="*/ 0 w 4066970"/>
              <a:gd name="connsiteY3" fmla="*/ 5152904 h 5164478"/>
              <a:gd name="connsiteX0" fmla="*/ 0 w 4130470"/>
              <a:gd name="connsiteY0" fmla="*/ 5152904 h 5164478"/>
              <a:gd name="connsiteX1" fmla="*/ 4107321 w 4130470"/>
              <a:gd name="connsiteY1" fmla="*/ 0 h 5164478"/>
              <a:gd name="connsiteX2" fmla="*/ 4130470 w 4130470"/>
              <a:gd name="connsiteY2" fmla="*/ 5164478 h 5164478"/>
              <a:gd name="connsiteX3" fmla="*/ 0 w 4130470"/>
              <a:gd name="connsiteY3" fmla="*/ 5152904 h 5164478"/>
              <a:gd name="connsiteX0" fmla="*/ 0 w 4867070"/>
              <a:gd name="connsiteY0" fmla="*/ 5152904 h 5164478"/>
              <a:gd name="connsiteX1" fmla="*/ 4843921 w 4867070"/>
              <a:gd name="connsiteY1" fmla="*/ 0 h 5164478"/>
              <a:gd name="connsiteX2" fmla="*/ 4867070 w 4867070"/>
              <a:gd name="connsiteY2" fmla="*/ 5164478 h 5164478"/>
              <a:gd name="connsiteX3" fmla="*/ 0 w 4867070"/>
              <a:gd name="connsiteY3" fmla="*/ 5152904 h 5164478"/>
              <a:gd name="connsiteX0" fmla="*/ 0 w 4867070"/>
              <a:gd name="connsiteY0" fmla="*/ 5152904 h 5164478"/>
              <a:gd name="connsiteX1" fmla="*/ 4843921 w 4867070"/>
              <a:gd name="connsiteY1" fmla="*/ 0 h 5164478"/>
              <a:gd name="connsiteX2" fmla="*/ 4867070 w 4867070"/>
              <a:gd name="connsiteY2" fmla="*/ 5164478 h 5164478"/>
              <a:gd name="connsiteX3" fmla="*/ 0 w 4867070"/>
              <a:gd name="connsiteY3" fmla="*/ 5152904 h 5164478"/>
              <a:gd name="connsiteX0" fmla="*/ 0 w 4884843"/>
              <a:gd name="connsiteY0" fmla="*/ 5188447 h 5188447"/>
              <a:gd name="connsiteX1" fmla="*/ 4861694 w 4884843"/>
              <a:gd name="connsiteY1" fmla="*/ 0 h 5188447"/>
              <a:gd name="connsiteX2" fmla="*/ 4884843 w 4884843"/>
              <a:gd name="connsiteY2" fmla="*/ 5164478 h 5188447"/>
              <a:gd name="connsiteX3" fmla="*/ 0 w 4884843"/>
              <a:gd name="connsiteY3" fmla="*/ 5188447 h 5188447"/>
              <a:gd name="connsiteX0" fmla="*/ 0 w 4861694"/>
              <a:gd name="connsiteY0" fmla="*/ 5188447 h 5188447"/>
              <a:gd name="connsiteX1" fmla="*/ 4861694 w 4861694"/>
              <a:gd name="connsiteY1" fmla="*/ 0 h 5188447"/>
              <a:gd name="connsiteX2" fmla="*/ 4849299 w 4861694"/>
              <a:gd name="connsiteY2" fmla="*/ 5182251 h 5188447"/>
              <a:gd name="connsiteX3" fmla="*/ 0 w 4861694"/>
              <a:gd name="connsiteY3" fmla="*/ 5188447 h 5188447"/>
              <a:gd name="connsiteX0" fmla="*/ 0 w 4875644"/>
              <a:gd name="connsiteY0" fmla="*/ 5188447 h 5199465"/>
              <a:gd name="connsiteX1" fmla="*/ 4861694 w 4875644"/>
              <a:gd name="connsiteY1" fmla="*/ 0 h 5199465"/>
              <a:gd name="connsiteX2" fmla="*/ 4875118 w 4875644"/>
              <a:gd name="connsiteY2" fmla="*/ 5199465 h 5199465"/>
              <a:gd name="connsiteX3" fmla="*/ 0 w 4875644"/>
              <a:gd name="connsiteY3" fmla="*/ 5188447 h 5199465"/>
              <a:gd name="connsiteX0" fmla="*/ 0 w 4875936"/>
              <a:gd name="connsiteY0" fmla="*/ 5214268 h 5225286"/>
              <a:gd name="connsiteX1" fmla="*/ 4870305 w 4875936"/>
              <a:gd name="connsiteY1" fmla="*/ 0 h 5225286"/>
              <a:gd name="connsiteX2" fmla="*/ 4875118 w 4875936"/>
              <a:gd name="connsiteY2" fmla="*/ 5225286 h 5225286"/>
              <a:gd name="connsiteX3" fmla="*/ 0 w 4875936"/>
              <a:gd name="connsiteY3" fmla="*/ 5214268 h 5225286"/>
              <a:gd name="connsiteX0" fmla="*/ 0 w 4870304"/>
              <a:gd name="connsiteY0" fmla="*/ 5214268 h 5216678"/>
              <a:gd name="connsiteX1" fmla="*/ 4870305 w 4870304"/>
              <a:gd name="connsiteY1" fmla="*/ 0 h 5216678"/>
              <a:gd name="connsiteX2" fmla="*/ 4866513 w 4870304"/>
              <a:gd name="connsiteY2" fmla="*/ 5216678 h 5216678"/>
              <a:gd name="connsiteX3" fmla="*/ 0 w 4870304"/>
              <a:gd name="connsiteY3" fmla="*/ 5214268 h 5216678"/>
            </a:gdLst>
            <a:ahLst/>
            <a:cxnLst>
              <a:cxn ang="0">
                <a:pos x="connsiteX0" y="connsiteY0"/>
              </a:cxn>
              <a:cxn ang="0">
                <a:pos x="connsiteX1" y="connsiteY1"/>
              </a:cxn>
              <a:cxn ang="0">
                <a:pos x="connsiteX2" y="connsiteY2"/>
              </a:cxn>
              <a:cxn ang="0">
                <a:pos x="connsiteX3" y="connsiteY3"/>
              </a:cxn>
            </a:cxnLst>
            <a:rect l="l" t="t" r="r" b="b"/>
            <a:pathLst>
              <a:path w="4870304" h="5216678">
                <a:moveTo>
                  <a:pt x="0" y="5214268"/>
                </a:moveTo>
                <a:lnTo>
                  <a:pt x="4870305" y="0"/>
                </a:lnTo>
                <a:cubicBezTo>
                  <a:pt x="4866173" y="1727417"/>
                  <a:pt x="4870645" y="3489261"/>
                  <a:pt x="4866513" y="5216678"/>
                </a:cubicBezTo>
                <a:lnTo>
                  <a:pt x="0" y="5214268"/>
                </a:lnTo>
                <a:close/>
              </a:path>
            </a:pathLst>
          </a:custGeom>
          <a:gradFill flip="none" rotWithShape="1">
            <a:gsLst>
              <a:gs pos="91000">
                <a:schemeClr val="accent2"/>
              </a:gs>
              <a:gs pos="17000">
                <a:schemeClr val="accent1"/>
              </a:gs>
            </a:gsLst>
            <a:lin ang="4200000" scaled="0"/>
            <a:tileRect/>
          </a:gra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dirty="0">
              <a:ln>
                <a:noFill/>
              </a:ln>
              <a:solidFill>
                <a:srgbClr val="000000"/>
              </a:solidFill>
              <a:effectLst/>
              <a:uLnTx/>
              <a:uFillTx/>
              <a:latin typeface="iekie jianheiti" panose="020F0502020204030204"/>
              <a:cs typeface="+mn-ea"/>
              <a:sym typeface="+mn-lt"/>
            </a:endParaRPr>
          </a:p>
        </p:txBody>
      </p:sp>
      <p:sp>
        <p:nvSpPr>
          <p:cNvPr id="3" name="直角三角形 2">
            <a:extLst>
              <a:ext uri="{FF2B5EF4-FFF2-40B4-BE49-F238E27FC236}">
                <a16:creationId xmlns:a16="http://schemas.microsoft.com/office/drawing/2014/main" id="{99E71CFF-B1A5-42DD-A3F2-2D2F540DE166}"/>
              </a:ext>
            </a:extLst>
          </p:cNvPr>
          <p:cNvSpPr/>
          <p:nvPr/>
        </p:nvSpPr>
        <p:spPr>
          <a:xfrm rot="10800000">
            <a:off x="9532307" y="0"/>
            <a:ext cx="2659693" cy="884876"/>
          </a:xfrm>
          <a:prstGeom prst="rtTriangle">
            <a:avLst/>
          </a:prstGeom>
          <a:gradFill flip="none" rotWithShape="1">
            <a:gsLst>
              <a:gs pos="99000">
                <a:schemeClr val="accent2"/>
              </a:gs>
              <a:gs pos="0">
                <a:schemeClr val="accent1"/>
              </a:gs>
            </a:gsLst>
            <a:lin ang="0" scaled="1"/>
            <a:tileRect/>
          </a:gra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iekie jianheiti" panose="020F0502020204030204"/>
              <a:cs typeface="+mn-ea"/>
              <a:sym typeface="+mn-lt"/>
            </a:endParaRPr>
          </a:p>
        </p:txBody>
      </p:sp>
      <p:sp>
        <p:nvSpPr>
          <p:cNvPr id="4" name="PA-平行四边形 17">
            <a:extLst>
              <a:ext uri="{FF2B5EF4-FFF2-40B4-BE49-F238E27FC236}">
                <a16:creationId xmlns:a16="http://schemas.microsoft.com/office/drawing/2014/main" id="{A7B1CA7F-5DB0-4B94-BDB6-DB50611CFF7C}"/>
              </a:ext>
            </a:extLst>
          </p:cNvPr>
          <p:cNvSpPr/>
          <p:nvPr>
            <p:custDataLst>
              <p:tags r:id="rId1"/>
            </p:custDataLst>
          </p:nvPr>
        </p:nvSpPr>
        <p:spPr>
          <a:xfrm>
            <a:off x="1123003" y="0"/>
            <a:ext cx="3328029" cy="265471"/>
          </a:xfrm>
          <a:prstGeom prst="parallelogram">
            <a:avLst>
              <a:gd name="adj" fmla="val 61800"/>
            </a:avLst>
          </a:prstGeom>
          <a:gradFill flip="none" rotWithShape="1">
            <a:gsLst>
              <a:gs pos="99000">
                <a:schemeClr val="accent2"/>
              </a:gs>
              <a:gs pos="0">
                <a:schemeClr val="accent1"/>
              </a:gs>
            </a:gsLst>
            <a:lin ang="0" scaled="1"/>
            <a:tileRect/>
          </a:gra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iekie jianheiti" panose="020F0502020204030204"/>
              <a:cs typeface="+mn-ea"/>
              <a:sym typeface="+mn-lt"/>
            </a:endParaRPr>
          </a:p>
        </p:txBody>
      </p:sp>
      <p:sp>
        <p:nvSpPr>
          <p:cNvPr id="5" name="PA-文本框 6">
            <a:extLst>
              <a:ext uri="{FF2B5EF4-FFF2-40B4-BE49-F238E27FC236}">
                <a16:creationId xmlns:a16="http://schemas.microsoft.com/office/drawing/2014/main" id="{B563B32E-BEB2-41AC-B3F2-D4354933DE7A}"/>
              </a:ext>
            </a:extLst>
          </p:cNvPr>
          <p:cNvSpPr txBox="1"/>
          <p:nvPr>
            <p:custDataLst>
              <p:tags r:id="rId2"/>
            </p:custDataLst>
          </p:nvPr>
        </p:nvSpPr>
        <p:spPr>
          <a:xfrm>
            <a:off x="916525" y="625642"/>
            <a:ext cx="5784157" cy="923330"/>
          </a:xfrm>
          <a:prstGeom prst="rect">
            <a:avLst/>
          </a:prstGeom>
          <a:effectLst>
            <a:outerShdw blurRad="63500" sx="102000" sy="102000" algn="ctr" rotWithShape="0">
              <a:prstClr val="black">
                <a:alpha val="40000"/>
              </a:prstClr>
            </a:outerShdw>
          </a:effectLst>
        </p:spPr>
        <p:txBody>
          <a:bodyPr wrap="square">
            <a:spAutoFit/>
          </a:bodyPr>
          <a:lstStyle>
            <a:defPPr>
              <a:defRPr lang="zh-CN"/>
            </a:defPPr>
            <a:lvl1pPr>
              <a:defRPr sz="6600" b="1">
                <a:solidFill>
                  <a:schemeClr val="bg1"/>
                </a:solidFill>
                <a:effectLst>
                  <a:outerShdw blurRad="431800" sx="102000" sy="102000" algn="ctr" rotWithShape="0">
                    <a:srgbClr val="F3757D"/>
                  </a:outerShdw>
                </a:effectLst>
                <a:latin typeface="Source Han Sans CN Heavy" panose="020B0500000000000000" pitchFamily="34" charset="-128"/>
                <a:ea typeface="Source Han Sans CN Heavy" panose="020B0500000000000000" pitchFamily="34" charset="-128"/>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5400" b="1" i="0" u="none" strike="noStrike" kern="1200" cap="none" spc="0" normalizeH="0" baseline="0" noProof="0" dirty="0" smtClean="0">
                <a:ln>
                  <a:noFill/>
                </a:ln>
                <a:solidFill>
                  <a:srgbClr val="000000">
                    <a:lumMod val="75000"/>
                    <a:lumOff val="25000"/>
                  </a:srgbClr>
                </a:solidFill>
                <a:effectLst/>
                <a:uLnTx/>
                <a:uFillTx/>
                <a:latin typeface="iekie jianheiti" panose="020F0502020204030204"/>
                <a:ea typeface="+mn-ea"/>
                <a:cs typeface="+mn-ea"/>
                <a:sym typeface="+mn-lt"/>
              </a:rPr>
              <a:t>目录 </a:t>
            </a:r>
            <a:r>
              <a:rPr kumimoji="0" lang="en-US" altLang="zh-CN" sz="5400" b="1" i="0" u="none" strike="noStrike" kern="1200" cap="none" spc="0" normalizeH="0" baseline="0" noProof="0" dirty="0" smtClean="0">
                <a:ln>
                  <a:noFill/>
                </a:ln>
                <a:solidFill>
                  <a:srgbClr val="000000">
                    <a:lumMod val="75000"/>
                    <a:lumOff val="25000"/>
                  </a:srgbClr>
                </a:solidFill>
                <a:effectLst/>
                <a:uLnTx/>
                <a:uFillTx/>
                <a:latin typeface="iekie jianheiti" panose="020F0502020204030204"/>
                <a:ea typeface="+mn-ea"/>
                <a:cs typeface="+mn-ea"/>
                <a:sym typeface="+mn-lt"/>
              </a:rPr>
              <a:t>CONTENT</a:t>
            </a:r>
            <a:endParaRPr kumimoji="0" lang="en-US" sz="5400" b="1" i="0" u="none" strike="noStrike" kern="1200" cap="none" spc="0" normalizeH="0" baseline="0" noProof="0" dirty="0">
              <a:ln>
                <a:noFill/>
              </a:ln>
              <a:solidFill>
                <a:srgbClr val="000000">
                  <a:lumMod val="75000"/>
                  <a:lumOff val="25000"/>
                </a:srgbClr>
              </a:solidFill>
              <a:effectLst/>
              <a:uLnTx/>
              <a:uFillTx/>
              <a:latin typeface="iekie jianheiti" panose="020F0502020204030204"/>
              <a:ea typeface="+mn-ea"/>
              <a:cs typeface="+mn-ea"/>
              <a:sym typeface="+mn-lt"/>
            </a:endParaRPr>
          </a:p>
        </p:txBody>
      </p:sp>
      <p:sp>
        <p:nvSpPr>
          <p:cNvPr id="9" name="PA-矩形 12">
            <a:extLst>
              <a:ext uri="{FF2B5EF4-FFF2-40B4-BE49-F238E27FC236}">
                <a16:creationId xmlns:a16="http://schemas.microsoft.com/office/drawing/2014/main" id="{B0DA98A6-4D20-435F-A7CA-A146AE7AEDEA}"/>
              </a:ext>
            </a:extLst>
          </p:cNvPr>
          <p:cNvSpPr/>
          <p:nvPr>
            <p:custDataLst>
              <p:tags r:id="rId3"/>
            </p:custDataLst>
          </p:nvPr>
        </p:nvSpPr>
        <p:spPr>
          <a:xfrm>
            <a:off x="7401885" y="2022321"/>
            <a:ext cx="3282157" cy="461665"/>
          </a:xfrm>
          <a:prstGeom prst="rect">
            <a:avLst/>
          </a:prstGeom>
          <a:ln>
            <a:noFill/>
          </a:ln>
        </p:spPr>
        <p:txBody>
          <a:bodyPr wrap="square">
            <a:spAutoFit/>
            <a:scene3d>
              <a:camera prst="orthographicFront"/>
              <a:lightRig rig="threePt" dir="t"/>
            </a:scene3d>
            <a:sp3d contourW="12700"/>
          </a:bodyPr>
          <a:lstStyle/>
          <a:p>
            <a:pPr lvl="0">
              <a:defRPr/>
            </a:pPr>
            <a:r>
              <a:rPr lang="zh-CN" altLang="en-US" sz="2400" dirty="0">
                <a:solidFill>
                  <a:srgbClr val="000000">
                    <a:lumMod val="75000"/>
                    <a:lumOff val="25000"/>
                  </a:srgbClr>
                </a:solidFill>
                <a:latin typeface="微软雅黑" panose="020B0503020204020204" pitchFamily="34" charset="-122"/>
                <a:ea typeface="微软雅黑" panose="020B0503020204020204" pitchFamily="34" charset="-122"/>
                <a:cs typeface="+mn-ea"/>
                <a:sym typeface="+mn-lt"/>
              </a:rPr>
              <a:t>什么是网店装修</a:t>
            </a:r>
            <a:endParaRPr kumimoji="0" lang="zh-CN" altLang="en-US" sz="2400" b="0" i="0" u="none" strike="noStrike" kern="1200" cap="none" spc="0" normalizeH="0" baseline="0" noProof="0" dirty="0">
              <a:ln>
                <a:noFill/>
              </a:ln>
              <a:solidFill>
                <a:srgbClr val="000000">
                  <a:lumMod val="75000"/>
                  <a:lumOff val="25000"/>
                </a:srgbClr>
              </a:solidFill>
              <a:effectLst/>
              <a:uLnTx/>
              <a:uFillTx/>
              <a:latin typeface="微软雅黑" panose="020B0503020204020204" pitchFamily="34" charset="-122"/>
              <a:ea typeface="微软雅黑" panose="020B0503020204020204" pitchFamily="34" charset="-122"/>
              <a:cs typeface="+mn-ea"/>
              <a:sym typeface="+mn-lt"/>
            </a:endParaRPr>
          </a:p>
        </p:txBody>
      </p:sp>
      <p:sp>
        <p:nvSpPr>
          <p:cNvPr id="11" name="PA-矩形 14">
            <a:extLst>
              <a:ext uri="{FF2B5EF4-FFF2-40B4-BE49-F238E27FC236}">
                <a16:creationId xmlns:a16="http://schemas.microsoft.com/office/drawing/2014/main" id="{CF0669BF-A54D-43FE-9C40-491FA80A0513}"/>
              </a:ext>
            </a:extLst>
          </p:cNvPr>
          <p:cNvSpPr/>
          <p:nvPr>
            <p:custDataLst>
              <p:tags r:id="rId4"/>
            </p:custDataLst>
          </p:nvPr>
        </p:nvSpPr>
        <p:spPr>
          <a:xfrm>
            <a:off x="7401885" y="3436166"/>
            <a:ext cx="4085820" cy="461665"/>
          </a:xfrm>
          <a:prstGeom prst="rect">
            <a:avLst/>
          </a:prstGeom>
          <a:ln>
            <a:noFill/>
          </a:ln>
        </p:spPr>
        <p:txBody>
          <a:bodyPr wrap="square">
            <a:spAutoFit/>
            <a:scene3d>
              <a:camera prst="orthographicFront"/>
              <a:lightRig rig="threePt" dir="t"/>
            </a:scene3d>
            <a:sp3d contourW="12700"/>
          </a:bodyPr>
          <a:lstStyle/>
          <a:p>
            <a:pPr lvl="0">
              <a:defRPr/>
            </a:pPr>
            <a:r>
              <a:rPr lang="zh-CN" altLang="en-US" sz="2400" dirty="0">
                <a:solidFill>
                  <a:srgbClr val="000000">
                    <a:lumMod val="75000"/>
                    <a:lumOff val="25000"/>
                  </a:srgbClr>
                </a:solidFill>
                <a:latin typeface="微软雅黑" panose="020B0503020204020204" pitchFamily="34" charset="-122"/>
                <a:ea typeface="微软雅黑" panose="020B0503020204020204" pitchFamily="34" charset="-122"/>
                <a:cs typeface="+mn-ea"/>
                <a:sym typeface="+mn-lt"/>
              </a:rPr>
              <a:t>网店装修的重要性</a:t>
            </a:r>
            <a:endParaRPr kumimoji="0" lang="zh-CN" altLang="en-US" sz="2400" b="0" i="0" u="none" strike="noStrike" kern="1200" cap="none" spc="0" normalizeH="0" baseline="0" noProof="0" dirty="0">
              <a:ln>
                <a:noFill/>
              </a:ln>
              <a:solidFill>
                <a:srgbClr val="000000">
                  <a:lumMod val="75000"/>
                  <a:lumOff val="25000"/>
                </a:srgbClr>
              </a:solidFill>
              <a:effectLst/>
              <a:uLnTx/>
              <a:uFillTx/>
              <a:latin typeface="微软雅黑" panose="020B0503020204020204" pitchFamily="34" charset="-122"/>
              <a:ea typeface="微软雅黑" panose="020B0503020204020204" pitchFamily="34" charset="-122"/>
              <a:cs typeface="+mn-ea"/>
              <a:sym typeface="+mn-lt"/>
            </a:endParaRPr>
          </a:p>
        </p:txBody>
      </p:sp>
      <p:sp>
        <p:nvSpPr>
          <p:cNvPr id="13" name="PA-矩形 16">
            <a:extLst>
              <a:ext uri="{FF2B5EF4-FFF2-40B4-BE49-F238E27FC236}">
                <a16:creationId xmlns:a16="http://schemas.microsoft.com/office/drawing/2014/main" id="{A805E75B-1E6E-47AC-85CE-C8382B9C3908}"/>
              </a:ext>
            </a:extLst>
          </p:cNvPr>
          <p:cNvSpPr/>
          <p:nvPr>
            <p:custDataLst>
              <p:tags r:id="rId5"/>
            </p:custDataLst>
          </p:nvPr>
        </p:nvSpPr>
        <p:spPr>
          <a:xfrm>
            <a:off x="7401885" y="4794619"/>
            <a:ext cx="3558844" cy="461665"/>
          </a:xfrm>
          <a:prstGeom prst="rect">
            <a:avLst/>
          </a:prstGeom>
          <a:ln>
            <a:noFill/>
          </a:ln>
        </p:spPr>
        <p:txBody>
          <a:bodyPr wrap="square">
            <a:spAutoFit/>
            <a:scene3d>
              <a:camera prst="orthographicFront"/>
              <a:lightRig rig="threePt" dir="t"/>
            </a:scene3d>
            <a:sp3d contourW="12700"/>
          </a:bodyPr>
          <a:lstStyle/>
          <a:p>
            <a:pPr lvl="0">
              <a:defRPr/>
            </a:pPr>
            <a:r>
              <a:rPr kumimoji="0" lang="zh-CN" altLang="en-US" sz="2400" b="0" i="0" u="none" strike="noStrike" kern="1200" cap="none" spc="0" normalizeH="0" baseline="0" noProof="0" dirty="0" smtClean="0">
                <a:ln>
                  <a:noFill/>
                </a:ln>
                <a:solidFill>
                  <a:srgbClr val="000000">
                    <a:lumMod val="75000"/>
                    <a:lumOff val="25000"/>
                  </a:srgbClr>
                </a:solidFill>
                <a:effectLst/>
                <a:uLnTx/>
                <a:uFillTx/>
                <a:latin typeface="微软雅黑" panose="020B0503020204020204" pitchFamily="34" charset="-122"/>
                <a:ea typeface="微软雅黑" panose="020B0503020204020204" pitchFamily="34" charset="-122"/>
                <a:cs typeface="+mn-ea"/>
                <a:sym typeface="+mn-lt"/>
              </a:rPr>
              <a:t>网店美工装修步骤</a:t>
            </a:r>
            <a:endParaRPr kumimoji="0" lang="zh-CN" altLang="en-US" sz="2400" b="0" i="0" u="none" strike="noStrike" kern="1200" cap="none" spc="0" normalizeH="0" baseline="0" noProof="0" dirty="0">
              <a:ln>
                <a:noFill/>
              </a:ln>
              <a:solidFill>
                <a:srgbClr val="000000">
                  <a:lumMod val="75000"/>
                  <a:lumOff val="25000"/>
                </a:srgbClr>
              </a:solidFill>
              <a:effectLst/>
              <a:uLnTx/>
              <a:uFillTx/>
              <a:latin typeface="微软雅黑" panose="020B0503020204020204" pitchFamily="34" charset="-122"/>
              <a:ea typeface="微软雅黑" panose="020B0503020204020204" pitchFamily="34" charset="-122"/>
              <a:cs typeface="+mn-ea"/>
              <a:sym typeface="+mn-lt"/>
            </a:endParaRPr>
          </a:p>
        </p:txBody>
      </p:sp>
      <p:pic>
        <p:nvPicPr>
          <p:cNvPr id="2" name="图片 1"/>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916525" y="2067920"/>
            <a:ext cx="4992872" cy="3328581"/>
          </a:xfrm>
          <a:prstGeom prst="rect">
            <a:avLst/>
          </a:prstGeom>
          <a:blipFill>
            <a:blip r:embed="rId9"/>
            <a:srcRect/>
            <a:stretch>
              <a:fillRect l="-8732" r="-8732"/>
            </a:stretch>
          </a:blipFill>
          <a:ln>
            <a:noFill/>
          </a:ln>
        </p:spPr>
      </p:pic>
      <p:sp>
        <p:nvSpPr>
          <p:cNvPr id="17" name="椭圆 16"/>
          <p:cNvSpPr/>
          <p:nvPr/>
        </p:nvSpPr>
        <p:spPr>
          <a:xfrm>
            <a:off x="6448029" y="1882103"/>
            <a:ext cx="742099" cy="742099"/>
          </a:xfrm>
          <a:prstGeom prst="ellipse">
            <a:avLst/>
          </a:prstGeom>
          <a:gradFill>
            <a:gsLst>
              <a:gs pos="99000">
                <a:srgbClr val="89CA7D"/>
              </a:gs>
              <a:gs pos="0">
                <a:srgbClr val="0B9FAE"/>
              </a:gs>
            </a:gsLst>
            <a:lin ang="0" scaled="1"/>
          </a:gra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2000" b="1"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rPr>
              <a:t>01</a:t>
            </a:r>
            <a:endParaRPr kumimoji="0" lang="zh-CN" altLang="en-US" sz="2000" b="1"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19" name="椭圆 18"/>
          <p:cNvSpPr/>
          <p:nvPr/>
        </p:nvSpPr>
        <p:spPr>
          <a:xfrm>
            <a:off x="6448029" y="3295948"/>
            <a:ext cx="742099" cy="742099"/>
          </a:xfrm>
          <a:prstGeom prst="ellipse">
            <a:avLst/>
          </a:prstGeom>
          <a:gradFill>
            <a:gsLst>
              <a:gs pos="99000">
                <a:srgbClr val="89CA7D"/>
              </a:gs>
              <a:gs pos="0">
                <a:srgbClr val="0B9FAE"/>
              </a:gs>
            </a:gsLst>
            <a:lin ang="0" scaled="1"/>
          </a:gra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2000" b="1"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rPr>
              <a:t>02</a:t>
            </a:r>
            <a:endParaRPr kumimoji="0" lang="zh-CN" altLang="en-US" sz="2000" b="1"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20" name="椭圆 19"/>
          <p:cNvSpPr/>
          <p:nvPr/>
        </p:nvSpPr>
        <p:spPr>
          <a:xfrm>
            <a:off x="6448029" y="4654402"/>
            <a:ext cx="742099" cy="742099"/>
          </a:xfrm>
          <a:prstGeom prst="ellipse">
            <a:avLst/>
          </a:prstGeom>
          <a:gradFill>
            <a:gsLst>
              <a:gs pos="99000">
                <a:srgbClr val="89CA7D"/>
              </a:gs>
              <a:gs pos="0">
                <a:srgbClr val="0B9FAE"/>
              </a:gs>
            </a:gsLst>
            <a:lin ang="0" scaled="1"/>
          </a:gra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2000" b="1"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rPr>
              <a:t>03</a:t>
            </a:r>
            <a:endParaRPr kumimoji="0" lang="zh-CN" altLang="en-US" sz="2000" b="1"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Tree>
    <p:extLst>
      <p:ext uri="{BB962C8B-B14F-4D97-AF65-F5344CB8AC3E}">
        <p14:creationId xmlns:p14="http://schemas.microsoft.com/office/powerpoint/2010/main" val="2441022676"/>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000" fill="hold"/>
                                        <p:tgtEl>
                                          <p:spTgt spid="4"/>
                                        </p:tgtEl>
                                        <p:attrNameLst>
                                          <p:attrName>ppt_x</p:attrName>
                                        </p:attrNameLst>
                                      </p:cBhvr>
                                      <p:tavLst>
                                        <p:tav tm="0">
                                          <p:val>
                                            <p:strVal val="#ppt_x"/>
                                          </p:val>
                                        </p:tav>
                                        <p:tav tm="100000">
                                          <p:val>
                                            <p:strVal val="#ppt_x"/>
                                          </p:val>
                                        </p:tav>
                                      </p:tavLst>
                                    </p:anim>
                                    <p:anim calcmode="lin" valueType="num">
                                      <p:cBhvr additive="base">
                                        <p:cTn id="8" dur="1000" fill="hold"/>
                                        <p:tgtEl>
                                          <p:spTgt spid="4"/>
                                        </p:tgtEl>
                                        <p:attrNameLst>
                                          <p:attrName>ppt_y</p:attrName>
                                        </p:attrNameLst>
                                      </p:cBhvr>
                                      <p:tavLst>
                                        <p:tav tm="0">
                                          <p:val>
                                            <p:strVal val="0-#ppt_h/2"/>
                                          </p:val>
                                        </p:tav>
                                        <p:tav tm="100000">
                                          <p:val>
                                            <p:strVal val="#ppt_y"/>
                                          </p:val>
                                        </p:tav>
                                      </p:tavLst>
                                    </p:anim>
                                  </p:childTnLst>
                                </p:cTn>
                              </p:par>
                              <p:par>
                                <p:cTn id="9" presetID="10" presetClass="entr" presetSubtype="0"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1000"/>
                                        <p:tgtEl>
                                          <p:spTgt spid="5"/>
                                        </p:tgtEl>
                                      </p:cBhvr>
                                    </p:animEffect>
                                  </p:childTnLst>
                                </p:cTn>
                              </p:par>
                              <p:par>
                                <p:cTn id="12" presetID="42" presetClass="path" presetSubtype="0" accel="50000" decel="50000" fill="hold" grpId="1" nodeType="withEffect">
                                  <p:stCondLst>
                                    <p:cond delay="0"/>
                                  </p:stCondLst>
                                  <p:childTnLst>
                                    <p:animMotion origin="layout" path="M 0.03555 -0.04583 L 2.08333E-7 0.00024 " pathEditMode="relative" rAng="0" ptsTypes="AA">
                                      <p:cBhvr>
                                        <p:cTn id="13" dur="1000" fill="hold"/>
                                        <p:tgtEl>
                                          <p:spTgt spid="5"/>
                                        </p:tgtEl>
                                        <p:attrNameLst>
                                          <p:attrName>ppt_x</p:attrName>
                                          <p:attrName>ppt_y</p:attrName>
                                        </p:attrNameLst>
                                      </p:cBhvr>
                                      <p:rCtr x="-1784" y="2292"/>
                                    </p:animMotion>
                                  </p:childTnLst>
                                </p:cTn>
                              </p:par>
                              <p:par>
                                <p:cTn id="14" presetID="10" presetClass="entr" presetSubtype="0" fill="hold" nodeType="withEffect">
                                  <p:stCondLst>
                                    <p:cond delay="0"/>
                                  </p:stCondLst>
                                  <p:childTnLst>
                                    <p:set>
                                      <p:cBhvr>
                                        <p:cTn id="15" dur="1" fill="hold">
                                          <p:stCondLst>
                                            <p:cond delay="0"/>
                                          </p:stCondLst>
                                        </p:cTn>
                                        <p:tgtEl>
                                          <p:spTgt spid="2"/>
                                        </p:tgtEl>
                                        <p:attrNameLst>
                                          <p:attrName>style.visibility</p:attrName>
                                        </p:attrNameLst>
                                      </p:cBhvr>
                                      <p:to>
                                        <p:strVal val="visible"/>
                                      </p:to>
                                    </p:set>
                                    <p:animEffect transition="in" filter="fade">
                                      <p:cBhvr>
                                        <p:cTn id="16" dur="500"/>
                                        <p:tgtEl>
                                          <p:spTgt spid="2"/>
                                        </p:tgtEl>
                                      </p:cBhvr>
                                    </p:animEffect>
                                  </p:childTnLst>
                                </p:cTn>
                              </p:par>
                            </p:childTnLst>
                          </p:cTn>
                        </p:par>
                        <p:par>
                          <p:cTn id="17" fill="hold">
                            <p:stCondLst>
                              <p:cond delay="1000"/>
                            </p:stCondLst>
                            <p:childTnLst>
                              <p:par>
                                <p:cTn id="18" presetID="10" presetClass="entr" presetSubtype="0" fill="hold" grpId="0" nodeType="afterEffect">
                                  <p:stCondLst>
                                    <p:cond delay="0"/>
                                  </p:stCondLst>
                                  <p:childTnLst>
                                    <p:set>
                                      <p:cBhvr>
                                        <p:cTn id="19" dur="1" fill="hold">
                                          <p:stCondLst>
                                            <p:cond delay="0"/>
                                          </p:stCondLst>
                                        </p:cTn>
                                        <p:tgtEl>
                                          <p:spTgt spid="9"/>
                                        </p:tgtEl>
                                        <p:attrNameLst>
                                          <p:attrName>style.visibility</p:attrName>
                                        </p:attrNameLst>
                                      </p:cBhvr>
                                      <p:to>
                                        <p:strVal val="visible"/>
                                      </p:to>
                                    </p:set>
                                    <p:animEffect transition="in" filter="fade">
                                      <p:cBhvr>
                                        <p:cTn id="20" dur="500"/>
                                        <p:tgtEl>
                                          <p:spTgt spid="9"/>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17"/>
                                        </p:tgtEl>
                                        <p:attrNameLst>
                                          <p:attrName>style.visibility</p:attrName>
                                        </p:attrNameLst>
                                      </p:cBhvr>
                                      <p:to>
                                        <p:strVal val="visible"/>
                                      </p:to>
                                    </p:set>
                                    <p:animEffect transition="in" filter="fade">
                                      <p:cBhvr>
                                        <p:cTn id="23" dur="500"/>
                                        <p:tgtEl>
                                          <p:spTgt spid="17"/>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11"/>
                                        </p:tgtEl>
                                        <p:attrNameLst>
                                          <p:attrName>style.visibility</p:attrName>
                                        </p:attrNameLst>
                                      </p:cBhvr>
                                      <p:to>
                                        <p:strVal val="visible"/>
                                      </p:to>
                                    </p:set>
                                    <p:animEffect transition="in" filter="fade">
                                      <p:cBhvr>
                                        <p:cTn id="26" dur="500"/>
                                        <p:tgtEl>
                                          <p:spTgt spid="11"/>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13"/>
                                        </p:tgtEl>
                                        <p:attrNameLst>
                                          <p:attrName>style.visibility</p:attrName>
                                        </p:attrNameLst>
                                      </p:cBhvr>
                                      <p:to>
                                        <p:strVal val="visible"/>
                                      </p:to>
                                    </p:set>
                                    <p:animEffect transition="in" filter="fade">
                                      <p:cBhvr>
                                        <p:cTn id="29" dur="500"/>
                                        <p:tgtEl>
                                          <p:spTgt spid="13"/>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19"/>
                                        </p:tgtEl>
                                        <p:attrNameLst>
                                          <p:attrName>style.visibility</p:attrName>
                                        </p:attrNameLst>
                                      </p:cBhvr>
                                      <p:to>
                                        <p:strVal val="visible"/>
                                      </p:to>
                                    </p:set>
                                    <p:animEffect transition="in" filter="fade">
                                      <p:cBhvr>
                                        <p:cTn id="32" dur="500"/>
                                        <p:tgtEl>
                                          <p:spTgt spid="19"/>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20"/>
                                        </p:tgtEl>
                                        <p:attrNameLst>
                                          <p:attrName>style.visibility</p:attrName>
                                        </p:attrNameLst>
                                      </p:cBhvr>
                                      <p:to>
                                        <p:strVal val="visible"/>
                                      </p:to>
                                    </p:set>
                                    <p:animEffect transition="in" filter="fade">
                                      <p:cBhvr>
                                        <p:cTn id="35"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p:bldP spid="5" grpId="1"/>
      <p:bldP spid="9" grpId="0"/>
      <p:bldP spid="11" grpId="0"/>
      <p:bldP spid="13" grpId="0"/>
      <p:bldP spid="17" grpId="0" animBg="1"/>
      <p:bldP spid="19" grpId="0" animBg="1"/>
      <p:bldP spid="20"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组合 14">
            <a:extLst>
              <a:ext uri="{FF2B5EF4-FFF2-40B4-BE49-F238E27FC236}">
                <a16:creationId xmlns:a16="http://schemas.microsoft.com/office/drawing/2014/main" id="{D7DF2D83-34CE-4B6C-A1EF-E37BFE7EE255}"/>
              </a:ext>
            </a:extLst>
          </p:cNvPr>
          <p:cNvGrpSpPr/>
          <p:nvPr/>
        </p:nvGrpSpPr>
        <p:grpSpPr>
          <a:xfrm>
            <a:off x="0" y="0"/>
            <a:ext cx="12201793" cy="6858000"/>
            <a:chOff x="-4" y="0"/>
            <a:chExt cx="12201793" cy="6858000"/>
          </a:xfrm>
        </p:grpSpPr>
        <p:sp>
          <p:nvSpPr>
            <p:cNvPr id="21" name="直角三角形 20">
              <a:extLst>
                <a:ext uri="{FF2B5EF4-FFF2-40B4-BE49-F238E27FC236}">
                  <a16:creationId xmlns:a16="http://schemas.microsoft.com/office/drawing/2014/main" id="{7928C8B9-B129-4DBE-B10F-D4B35548FD5A}"/>
                </a:ext>
              </a:extLst>
            </p:cNvPr>
            <p:cNvSpPr/>
            <p:nvPr/>
          </p:nvSpPr>
          <p:spPr>
            <a:xfrm rot="5400000">
              <a:off x="1588432" y="-1588436"/>
              <a:ext cx="1155700" cy="4332571"/>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iekie jianheiti" panose="020F0502020204030204"/>
                <a:cs typeface="+mn-ea"/>
                <a:sym typeface="+mn-lt"/>
              </a:endParaRPr>
            </a:p>
          </p:txBody>
        </p:sp>
        <p:sp>
          <p:nvSpPr>
            <p:cNvPr id="22" name="直角三角形 21">
              <a:extLst>
                <a:ext uri="{FF2B5EF4-FFF2-40B4-BE49-F238E27FC236}">
                  <a16:creationId xmlns:a16="http://schemas.microsoft.com/office/drawing/2014/main" id="{B2CEA6D7-D8D7-40A8-B70A-AB30E86EF4A0}"/>
                </a:ext>
              </a:extLst>
            </p:cNvPr>
            <p:cNvSpPr/>
            <p:nvPr/>
          </p:nvSpPr>
          <p:spPr>
            <a:xfrm rot="5400000">
              <a:off x="197277" y="-197278"/>
              <a:ext cx="1155704" cy="1550259"/>
            </a:xfrm>
            <a:prstGeom prst="rtTriangle">
              <a:avLst/>
            </a:prstGeom>
            <a:gradFill>
              <a:gsLst>
                <a:gs pos="100000">
                  <a:schemeClr val="accent1">
                    <a:alpha val="83000"/>
                  </a:schemeClr>
                </a:gs>
                <a:gs pos="0">
                  <a:schemeClr val="accent2"/>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FFFFF"/>
                </a:solidFill>
                <a:effectLst/>
                <a:uLnTx/>
                <a:uFillTx/>
                <a:latin typeface="iekie jianheiti" panose="020F0502020204030204"/>
                <a:cs typeface="+mn-ea"/>
                <a:sym typeface="+mn-lt"/>
              </a:endParaRPr>
            </a:p>
          </p:txBody>
        </p:sp>
        <p:sp>
          <p:nvSpPr>
            <p:cNvPr id="23" name="直角三角形 22">
              <a:extLst>
                <a:ext uri="{FF2B5EF4-FFF2-40B4-BE49-F238E27FC236}">
                  <a16:creationId xmlns:a16="http://schemas.microsoft.com/office/drawing/2014/main" id="{B3F88842-3827-4434-AA7B-F7E6B6C90AE2}"/>
                </a:ext>
              </a:extLst>
            </p:cNvPr>
            <p:cNvSpPr/>
            <p:nvPr/>
          </p:nvSpPr>
          <p:spPr>
            <a:xfrm rot="16200000">
              <a:off x="10401570" y="5067570"/>
              <a:ext cx="1031966" cy="2548894"/>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iekie jianheiti" panose="020F0502020204030204"/>
                <a:cs typeface="+mn-ea"/>
                <a:sym typeface="+mn-lt"/>
              </a:endParaRPr>
            </a:p>
          </p:txBody>
        </p:sp>
        <p:sp>
          <p:nvSpPr>
            <p:cNvPr id="24" name="直角三角形 23">
              <a:extLst>
                <a:ext uri="{FF2B5EF4-FFF2-40B4-BE49-F238E27FC236}">
                  <a16:creationId xmlns:a16="http://schemas.microsoft.com/office/drawing/2014/main" id="{85D6D55B-6A40-46EB-869F-0F8B78672B97}"/>
                </a:ext>
              </a:extLst>
            </p:cNvPr>
            <p:cNvSpPr/>
            <p:nvPr/>
          </p:nvSpPr>
          <p:spPr>
            <a:xfrm rot="16200000">
              <a:off x="11287389" y="5943599"/>
              <a:ext cx="914400" cy="914400"/>
            </a:xfrm>
            <a:prstGeom prst="rtTriangle">
              <a:avLst/>
            </a:prstGeom>
            <a:gradFill>
              <a:gsLst>
                <a:gs pos="100000">
                  <a:schemeClr val="accent1">
                    <a:alpha val="83000"/>
                  </a:schemeClr>
                </a:gs>
                <a:gs pos="0">
                  <a:schemeClr val="accent2"/>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iekie jianheiti" panose="020F0502020204030204"/>
                <a:cs typeface="+mn-ea"/>
                <a:sym typeface="+mn-lt"/>
              </a:endParaRPr>
            </a:p>
          </p:txBody>
        </p:sp>
      </p:grpSp>
      <p:sp>
        <p:nvSpPr>
          <p:cNvPr id="8" name="矩形 7"/>
          <p:cNvSpPr/>
          <p:nvPr/>
        </p:nvSpPr>
        <p:spPr>
          <a:xfrm>
            <a:off x="8019294" y="285461"/>
            <a:ext cx="3660194" cy="584775"/>
          </a:xfrm>
          <a:prstGeom prst="rect">
            <a:avLst/>
          </a:prstGeom>
        </p:spPr>
        <p:txBody>
          <a:bodyPr wrap="square">
            <a:spAutoFit/>
          </a:bodyPr>
          <a:lstStyle/>
          <a:p>
            <a:pPr lvl="0" algn="dist">
              <a:defRPr/>
            </a:pPr>
            <a:r>
              <a:rPr lang="zh-CN" altLang="en-US" sz="3200" b="1" kern="100" dirty="0">
                <a:solidFill>
                  <a:srgbClr val="000000">
                    <a:lumMod val="75000"/>
                    <a:lumOff val="25000"/>
                  </a:srgbClr>
                </a:solidFill>
                <a:latin typeface="微软雅黑" panose="020B0503020204020204" pitchFamily="34" charset="-122"/>
                <a:ea typeface="微软雅黑" panose="020B0503020204020204" pitchFamily="34" charset="-122"/>
                <a:cs typeface="Times New Roman" panose="02020603050405020304" pitchFamily="18" charset="0"/>
                <a:sym typeface="zihun59hao-chuangcuhei" panose="00000500000000000000" pitchFamily="2" charset="-122"/>
              </a:rPr>
              <a:t>什么是网店装修</a:t>
            </a:r>
            <a:endParaRPr kumimoji="0" lang="zh-CN" altLang="en-US" sz="3200" b="1" i="0" u="none" strike="noStrike" kern="100" cap="none" spc="0" normalizeH="0" baseline="0" noProof="0" dirty="0">
              <a:ln>
                <a:noFill/>
              </a:ln>
              <a:solidFill>
                <a:srgbClr val="000000">
                  <a:lumMod val="75000"/>
                  <a:lumOff val="25000"/>
                </a:srgbClr>
              </a:solidFill>
              <a:effectLst/>
              <a:uLnTx/>
              <a:uFillTx/>
              <a:latin typeface="微软雅黑" panose="020B0503020204020204" pitchFamily="34" charset="-122"/>
              <a:ea typeface="微软雅黑" panose="020B0503020204020204" pitchFamily="34" charset="-122"/>
              <a:cs typeface="Times New Roman" panose="02020603050405020304" pitchFamily="18" charset="0"/>
              <a:sym typeface="zihun59hao-chuangcuhei" panose="00000500000000000000" pitchFamily="2" charset="-122"/>
            </a:endParaRPr>
          </a:p>
        </p:txBody>
      </p:sp>
      <p:sp>
        <p:nvSpPr>
          <p:cNvPr id="12" name="矩形 11"/>
          <p:cNvSpPr/>
          <p:nvPr/>
        </p:nvSpPr>
        <p:spPr>
          <a:xfrm>
            <a:off x="1062669" y="1163233"/>
            <a:ext cx="10226528" cy="4708981"/>
          </a:xfrm>
          <a:prstGeom prst="rect">
            <a:avLst/>
          </a:prstGeom>
        </p:spPr>
        <p:txBody>
          <a:bodyPr wrap="square">
            <a:spAutoFit/>
          </a:bodyPr>
          <a:lstStyle/>
          <a:p>
            <a:pPr>
              <a:lnSpc>
                <a:spcPct val="150000"/>
              </a:lnSpc>
            </a:pPr>
            <a:r>
              <a:rPr lang="en-US" altLang="zh-CN" sz="2000" dirty="0" smtClean="0">
                <a:latin typeface="微软雅黑" panose="020B0503020204020204" pitchFamily="34" charset="-122"/>
                <a:ea typeface="微软雅黑" panose="020B0503020204020204" pitchFamily="34" charset="-122"/>
              </a:rPr>
              <a:t>       </a:t>
            </a:r>
            <a:r>
              <a:rPr lang="zh-CN" altLang="zh-CN" sz="2000" dirty="0" smtClean="0">
                <a:latin typeface="微软雅黑" panose="020B0503020204020204" pitchFamily="34" charset="-122"/>
                <a:ea typeface="微软雅黑" panose="020B0503020204020204" pitchFamily="34" charset="-122"/>
              </a:rPr>
              <a:t>在</a:t>
            </a:r>
            <a:r>
              <a:rPr lang="zh-CN" altLang="zh-CN" sz="2000" dirty="0">
                <a:latin typeface="微软雅黑" panose="020B0503020204020204" pitchFamily="34" charset="-122"/>
                <a:ea typeface="微软雅黑" panose="020B0503020204020204" pitchFamily="34" charset="-122"/>
              </a:rPr>
              <a:t>网上开店，店铺风格是通过店铺装修传达给买家的，而好的店铺装修风格是可以一下子就吸引买家的。其实开网店与实体店一样，门面很重要，好的门面可以更好的吸引买家增加点击率，还可以大大提高购买</a:t>
            </a:r>
            <a:r>
              <a:rPr lang="zh-CN" altLang="zh-CN" sz="2000" dirty="0" smtClean="0">
                <a:latin typeface="微软雅黑" panose="020B0503020204020204" pitchFamily="34" charset="-122"/>
                <a:ea typeface="微软雅黑" panose="020B0503020204020204" pitchFamily="34" charset="-122"/>
              </a:rPr>
              <a:t>率</a:t>
            </a:r>
            <a:r>
              <a:rPr lang="zh-CN" altLang="en-US" sz="2000" dirty="0" smtClean="0">
                <a:latin typeface="微软雅黑" panose="020B0503020204020204" pitchFamily="34" charset="-122"/>
                <a:ea typeface="微软雅黑" panose="020B0503020204020204" pitchFamily="34" charset="-122"/>
              </a:rPr>
              <a:t>，</a:t>
            </a:r>
            <a:r>
              <a:rPr lang="zh-CN" altLang="zh-CN" sz="2000" dirty="0" smtClean="0">
                <a:latin typeface="微软雅黑" panose="020B0503020204020204" pitchFamily="34" charset="-122"/>
                <a:ea typeface="微软雅黑" panose="020B0503020204020204" pitchFamily="34" charset="-122"/>
              </a:rPr>
              <a:t>能</a:t>
            </a:r>
            <a:r>
              <a:rPr lang="zh-CN" altLang="zh-CN" sz="2000" dirty="0">
                <a:latin typeface="微软雅黑" panose="020B0503020204020204" pitchFamily="34" charset="-122"/>
                <a:ea typeface="微软雅黑" panose="020B0503020204020204" pitchFamily="34" charset="-122"/>
              </a:rPr>
              <a:t>给人留下良好的第一印象，进而想更多的了解店铺产品。</a:t>
            </a:r>
          </a:p>
          <a:p>
            <a:pPr>
              <a:lnSpc>
                <a:spcPct val="150000"/>
              </a:lnSpc>
            </a:pPr>
            <a:r>
              <a:rPr lang="zh-CN" altLang="en-US" sz="2000" dirty="0" smtClean="0">
                <a:solidFill>
                  <a:srgbClr val="000000"/>
                </a:solidFill>
                <a:latin typeface="微软雅黑" panose="020B0503020204020204" pitchFamily="34" charset="-122"/>
                <a:ea typeface="微软雅黑" panose="020B0503020204020204" pitchFamily="34" charset="-122"/>
              </a:rPr>
              <a:t>   </a:t>
            </a:r>
            <a:r>
              <a:rPr lang="zh-CN" altLang="en-US" sz="2000" b="1" dirty="0">
                <a:solidFill>
                  <a:srgbClr val="39B0B9"/>
                </a:solidFill>
                <a:latin typeface="微软雅黑" panose="020B0503020204020204" pitchFamily="34" charset="-122"/>
                <a:ea typeface="微软雅黑" panose="020B0503020204020204" pitchFamily="34" charset="-122"/>
              </a:rPr>
              <a:t>网店</a:t>
            </a:r>
            <a:r>
              <a:rPr lang="zh-CN" altLang="en-US" sz="2000" b="1" dirty="0" smtClean="0">
                <a:solidFill>
                  <a:srgbClr val="39B0B9"/>
                </a:solidFill>
                <a:latin typeface="微软雅黑" panose="020B0503020204020204" pitchFamily="34" charset="-122"/>
                <a:ea typeface="微软雅黑" panose="020B0503020204020204" pitchFamily="34" charset="-122"/>
              </a:rPr>
              <a:t>装修就是</a:t>
            </a:r>
            <a:r>
              <a:rPr lang="zh-CN" altLang="en-US" sz="2000" dirty="0">
                <a:solidFill>
                  <a:srgbClr val="000000"/>
                </a:solidFill>
                <a:latin typeface="微软雅黑" panose="020B0503020204020204" pitchFamily="34" charset="-122"/>
                <a:ea typeface="微软雅黑" panose="020B0503020204020204" pitchFamily="34" charset="-122"/>
              </a:rPr>
              <a:t>通过图形图像软件对商品的照片进行修饰，利用美学</a:t>
            </a:r>
            <a:r>
              <a:rPr lang="zh-CN" altLang="en-US" sz="2000" dirty="0" smtClean="0">
                <a:solidFill>
                  <a:srgbClr val="000000"/>
                </a:solidFill>
                <a:latin typeface="微软雅黑" panose="020B0503020204020204" pitchFamily="34" charset="-122"/>
                <a:ea typeface="微软雅黑" panose="020B0503020204020204" pitchFamily="34" charset="-122"/>
              </a:rPr>
              <a:t>设计</a:t>
            </a:r>
            <a:r>
              <a:rPr lang="zh-CN" altLang="zh-CN" sz="2000" dirty="0" smtClean="0">
                <a:latin typeface="微软雅黑" panose="020B0503020204020204" pitchFamily="34" charset="-122"/>
                <a:ea typeface="微软雅黑" panose="020B0503020204020204" pitchFamily="34" charset="-122"/>
              </a:rPr>
              <a:t>将</a:t>
            </a:r>
            <a:r>
              <a:rPr lang="zh-CN" altLang="zh-CN" sz="2000" dirty="0">
                <a:latin typeface="微软雅黑" panose="020B0503020204020204" pitchFamily="34" charset="-122"/>
                <a:ea typeface="微软雅黑" panose="020B0503020204020204" pitchFamily="34" charset="-122"/>
              </a:rPr>
              <a:t>网店内容、交互设计有机地组合在一起，通过软件对网店外观进行美化，利用美学设计对素材、文字和照片进行组合、修饰，给人以舒适的、直观的视觉感受，实现网店良好的视觉效果，以及良好的用户体验的过程。</a:t>
            </a:r>
            <a:r>
              <a:rPr lang="zh-CN" altLang="en-US" sz="2000" dirty="0" smtClean="0">
                <a:solidFill>
                  <a:srgbClr val="000000"/>
                </a:solidFill>
                <a:latin typeface="微软雅黑" panose="020B0503020204020204" pitchFamily="34" charset="-122"/>
                <a:ea typeface="微软雅黑" panose="020B0503020204020204" pitchFamily="34" charset="-122"/>
              </a:rPr>
              <a:t>  </a:t>
            </a:r>
            <a:endParaRPr lang="en-US" altLang="zh-CN" sz="2000" dirty="0" smtClean="0">
              <a:solidFill>
                <a:srgbClr val="000000"/>
              </a:solidFill>
              <a:latin typeface="微软雅黑" panose="020B0503020204020204" pitchFamily="34" charset="-122"/>
              <a:ea typeface="微软雅黑" panose="020B0503020204020204" pitchFamily="34" charset="-122"/>
            </a:endParaRPr>
          </a:p>
          <a:p>
            <a:pPr>
              <a:lnSpc>
                <a:spcPct val="150000"/>
              </a:lnSpc>
            </a:pPr>
            <a:r>
              <a:rPr lang="zh-CN" altLang="zh-CN" sz="2000" dirty="0">
                <a:latin typeface="微软雅黑" panose="020B0503020204020204" pitchFamily="34" charset="-122"/>
                <a:ea typeface="微软雅黑" panose="020B0503020204020204" pitchFamily="34" charset="-122"/>
              </a:rPr>
              <a:t>那网店应该如何装修才能一开始就吸引到顾客呢</a:t>
            </a:r>
            <a:r>
              <a:rPr lang="en-US" altLang="zh-CN" sz="2000" dirty="0">
                <a:latin typeface="微软雅黑" panose="020B0503020204020204" pitchFamily="34" charset="-122"/>
                <a:ea typeface="微软雅黑" panose="020B0503020204020204" pitchFamily="34" charset="-122"/>
              </a:rPr>
              <a:t>? </a:t>
            </a:r>
            <a:endParaRPr lang="en-US" altLang="zh-CN" sz="2000" dirty="0" smtClean="0">
              <a:latin typeface="微软雅黑" panose="020B0503020204020204" pitchFamily="34" charset="-122"/>
              <a:ea typeface="微软雅黑" panose="020B0503020204020204" pitchFamily="34" charset="-122"/>
            </a:endParaRPr>
          </a:p>
          <a:p>
            <a:pPr>
              <a:lnSpc>
                <a:spcPct val="150000"/>
              </a:lnSpc>
            </a:pPr>
            <a:r>
              <a:rPr lang="zh-CN" altLang="zh-CN" sz="2000" dirty="0" smtClean="0">
                <a:latin typeface="微软雅黑" panose="020B0503020204020204" pitchFamily="34" charset="-122"/>
                <a:ea typeface="微软雅黑" panose="020B0503020204020204" pitchFamily="34" charset="-122"/>
              </a:rPr>
              <a:t>主要</a:t>
            </a:r>
            <a:r>
              <a:rPr lang="zh-CN" altLang="zh-CN" sz="2000" dirty="0">
                <a:latin typeface="微软雅黑" panose="020B0503020204020204" pitchFamily="34" charset="-122"/>
                <a:ea typeface="微软雅黑" panose="020B0503020204020204" pitchFamily="34" charset="-122"/>
              </a:rPr>
              <a:t>需考虑以下几个方面：</a:t>
            </a:r>
          </a:p>
        </p:txBody>
      </p:sp>
      <p:pic>
        <p:nvPicPr>
          <p:cNvPr id="30" name="图片 29" descr="logo"/>
          <p:cNvPicPr>
            <a:picLocks noChangeAspect="1"/>
          </p:cNvPicPr>
          <p:nvPr/>
        </p:nvPicPr>
        <p:blipFill>
          <a:blip r:embed="rId3"/>
          <a:stretch>
            <a:fillRect/>
          </a:stretch>
        </p:blipFill>
        <p:spPr>
          <a:xfrm>
            <a:off x="235515" y="6161956"/>
            <a:ext cx="3114673" cy="503799"/>
          </a:xfrm>
          <a:prstGeom prst="rect">
            <a:avLst/>
          </a:prstGeom>
        </p:spPr>
      </p:pic>
      <p:grpSp>
        <p:nvGrpSpPr>
          <p:cNvPr id="37" name="组合 36"/>
          <p:cNvGrpSpPr/>
          <p:nvPr/>
        </p:nvGrpSpPr>
        <p:grpSpPr>
          <a:xfrm>
            <a:off x="11754118" y="331642"/>
            <a:ext cx="247382" cy="492413"/>
            <a:chOff x="11754118" y="285461"/>
            <a:chExt cx="247382" cy="492413"/>
          </a:xfrm>
        </p:grpSpPr>
        <p:cxnSp>
          <p:nvCxnSpPr>
            <p:cNvPr id="33" name="直接连接符 32"/>
            <p:cNvCxnSpPr/>
            <p:nvPr/>
          </p:nvCxnSpPr>
          <p:spPr>
            <a:xfrm>
              <a:off x="12001500" y="285461"/>
              <a:ext cx="0" cy="492413"/>
            </a:xfrm>
            <a:prstGeom prst="line">
              <a:avLst/>
            </a:prstGeom>
            <a:ln w="63500"/>
          </p:spPr>
          <p:style>
            <a:lnRef idx="1">
              <a:schemeClr val="accent1"/>
            </a:lnRef>
            <a:fillRef idx="0">
              <a:schemeClr val="accent1"/>
            </a:fillRef>
            <a:effectRef idx="0">
              <a:schemeClr val="accent1"/>
            </a:effectRef>
            <a:fontRef idx="minor">
              <a:schemeClr val="tx1"/>
            </a:fontRef>
          </p:style>
        </p:cxnSp>
        <p:cxnSp>
          <p:nvCxnSpPr>
            <p:cNvPr id="35" name="直接连接符 34"/>
            <p:cNvCxnSpPr/>
            <p:nvPr/>
          </p:nvCxnSpPr>
          <p:spPr>
            <a:xfrm>
              <a:off x="11877809" y="285461"/>
              <a:ext cx="0" cy="492413"/>
            </a:xfrm>
            <a:prstGeom prst="line">
              <a:avLst/>
            </a:prstGeom>
            <a:ln w="63500">
              <a:solidFill>
                <a:srgbClr val="76C4A5"/>
              </a:solidFill>
            </a:ln>
          </p:spPr>
          <p:style>
            <a:lnRef idx="1">
              <a:schemeClr val="accent1"/>
            </a:lnRef>
            <a:fillRef idx="0">
              <a:schemeClr val="accent1"/>
            </a:fillRef>
            <a:effectRef idx="0">
              <a:schemeClr val="accent1"/>
            </a:effectRef>
            <a:fontRef idx="minor">
              <a:schemeClr val="tx1"/>
            </a:fontRef>
          </p:style>
        </p:cxnSp>
        <p:cxnSp>
          <p:nvCxnSpPr>
            <p:cNvPr id="36" name="直接连接符 35"/>
            <p:cNvCxnSpPr/>
            <p:nvPr/>
          </p:nvCxnSpPr>
          <p:spPr>
            <a:xfrm>
              <a:off x="11754118" y="285461"/>
              <a:ext cx="0" cy="492413"/>
            </a:xfrm>
            <a:prstGeom prst="line">
              <a:avLst/>
            </a:prstGeom>
            <a:ln w="63500">
              <a:solidFill>
                <a:srgbClr val="89CA7F"/>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4778979"/>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2">
                                            <p:txEl>
                                              <p:pRg st="0" end="0"/>
                                            </p:txEl>
                                          </p:spTgt>
                                        </p:tgtEl>
                                        <p:attrNameLst>
                                          <p:attrName>style.visibility</p:attrName>
                                        </p:attrNameLst>
                                      </p:cBhvr>
                                      <p:to>
                                        <p:strVal val="visible"/>
                                      </p:to>
                                    </p:set>
                                    <p:animEffect transition="in" filter="fade">
                                      <p:cBhvr>
                                        <p:cTn id="7" dur="500"/>
                                        <p:tgtEl>
                                          <p:spTgt spid="1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2">
                                            <p:txEl>
                                              <p:pRg st="1" end="1"/>
                                            </p:txEl>
                                          </p:spTgt>
                                        </p:tgtEl>
                                        <p:attrNameLst>
                                          <p:attrName>style.visibility</p:attrName>
                                        </p:attrNameLst>
                                      </p:cBhvr>
                                      <p:to>
                                        <p:strVal val="visible"/>
                                      </p:to>
                                    </p:set>
                                    <p:animEffect transition="in" filter="fade">
                                      <p:cBhvr>
                                        <p:cTn id="12" dur="500"/>
                                        <p:tgtEl>
                                          <p:spTgt spid="1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组合 14">
            <a:extLst>
              <a:ext uri="{FF2B5EF4-FFF2-40B4-BE49-F238E27FC236}">
                <a16:creationId xmlns:a16="http://schemas.microsoft.com/office/drawing/2014/main" id="{D7DF2D83-34CE-4B6C-A1EF-E37BFE7EE255}"/>
              </a:ext>
            </a:extLst>
          </p:cNvPr>
          <p:cNvGrpSpPr/>
          <p:nvPr/>
        </p:nvGrpSpPr>
        <p:grpSpPr>
          <a:xfrm>
            <a:off x="0" y="0"/>
            <a:ext cx="12201793" cy="6858000"/>
            <a:chOff x="-4" y="0"/>
            <a:chExt cx="12201793" cy="6858000"/>
          </a:xfrm>
        </p:grpSpPr>
        <p:sp>
          <p:nvSpPr>
            <p:cNvPr id="21" name="直角三角形 20">
              <a:extLst>
                <a:ext uri="{FF2B5EF4-FFF2-40B4-BE49-F238E27FC236}">
                  <a16:creationId xmlns:a16="http://schemas.microsoft.com/office/drawing/2014/main" id="{7928C8B9-B129-4DBE-B10F-D4B35548FD5A}"/>
                </a:ext>
              </a:extLst>
            </p:cNvPr>
            <p:cNvSpPr/>
            <p:nvPr/>
          </p:nvSpPr>
          <p:spPr>
            <a:xfrm rot="5400000">
              <a:off x="1588432" y="-1588436"/>
              <a:ext cx="1155700" cy="4332571"/>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iekie jianheiti" panose="020F0502020204030204"/>
                <a:cs typeface="+mn-ea"/>
                <a:sym typeface="+mn-lt"/>
              </a:endParaRPr>
            </a:p>
          </p:txBody>
        </p:sp>
        <p:sp>
          <p:nvSpPr>
            <p:cNvPr id="22" name="直角三角形 21">
              <a:extLst>
                <a:ext uri="{FF2B5EF4-FFF2-40B4-BE49-F238E27FC236}">
                  <a16:creationId xmlns:a16="http://schemas.microsoft.com/office/drawing/2014/main" id="{B2CEA6D7-D8D7-40A8-B70A-AB30E86EF4A0}"/>
                </a:ext>
              </a:extLst>
            </p:cNvPr>
            <p:cNvSpPr/>
            <p:nvPr/>
          </p:nvSpPr>
          <p:spPr>
            <a:xfrm rot="5400000">
              <a:off x="197277" y="-197278"/>
              <a:ext cx="1155704" cy="1550259"/>
            </a:xfrm>
            <a:prstGeom prst="rtTriangle">
              <a:avLst/>
            </a:prstGeom>
            <a:gradFill>
              <a:gsLst>
                <a:gs pos="100000">
                  <a:schemeClr val="accent1">
                    <a:alpha val="83000"/>
                  </a:schemeClr>
                </a:gs>
                <a:gs pos="0">
                  <a:schemeClr val="accent2"/>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FFFFF"/>
                </a:solidFill>
                <a:effectLst/>
                <a:uLnTx/>
                <a:uFillTx/>
                <a:latin typeface="iekie jianheiti" panose="020F0502020204030204"/>
                <a:cs typeface="+mn-ea"/>
                <a:sym typeface="+mn-lt"/>
              </a:endParaRPr>
            </a:p>
          </p:txBody>
        </p:sp>
        <p:sp>
          <p:nvSpPr>
            <p:cNvPr id="23" name="直角三角形 22">
              <a:extLst>
                <a:ext uri="{FF2B5EF4-FFF2-40B4-BE49-F238E27FC236}">
                  <a16:creationId xmlns:a16="http://schemas.microsoft.com/office/drawing/2014/main" id="{B3F88842-3827-4434-AA7B-F7E6B6C90AE2}"/>
                </a:ext>
              </a:extLst>
            </p:cNvPr>
            <p:cNvSpPr/>
            <p:nvPr/>
          </p:nvSpPr>
          <p:spPr>
            <a:xfrm rot="16200000">
              <a:off x="10401570" y="5067570"/>
              <a:ext cx="1031966" cy="2548894"/>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iekie jianheiti" panose="020F0502020204030204"/>
                <a:cs typeface="+mn-ea"/>
                <a:sym typeface="+mn-lt"/>
              </a:endParaRPr>
            </a:p>
          </p:txBody>
        </p:sp>
        <p:sp>
          <p:nvSpPr>
            <p:cNvPr id="24" name="直角三角形 23">
              <a:extLst>
                <a:ext uri="{FF2B5EF4-FFF2-40B4-BE49-F238E27FC236}">
                  <a16:creationId xmlns:a16="http://schemas.microsoft.com/office/drawing/2014/main" id="{85D6D55B-6A40-46EB-869F-0F8B78672B97}"/>
                </a:ext>
              </a:extLst>
            </p:cNvPr>
            <p:cNvSpPr/>
            <p:nvPr/>
          </p:nvSpPr>
          <p:spPr>
            <a:xfrm rot="16200000">
              <a:off x="11287389" y="5943599"/>
              <a:ext cx="914400" cy="914400"/>
            </a:xfrm>
            <a:prstGeom prst="rtTriangle">
              <a:avLst/>
            </a:prstGeom>
            <a:gradFill>
              <a:gsLst>
                <a:gs pos="100000">
                  <a:schemeClr val="accent1">
                    <a:alpha val="83000"/>
                  </a:schemeClr>
                </a:gs>
                <a:gs pos="0">
                  <a:schemeClr val="accent2"/>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iekie jianheiti" panose="020F0502020204030204"/>
                <a:cs typeface="+mn-ea"/>
                <a:sym typeface="+mn-lt"/>
              </a:endParaRPr>
            </a:p>
          </p:txBody>
        </p:sp>
      </p:grpSp>
      <p:pic>
        <p:nvPicPr>
          <p:cNvPr id="30" name="图片 29" descr="logo"/>
          <p:cNvPicPr>
            <a:picLocks noChangeAspect="1"/>
          </p:cNvPicPr>
          <p:nvPr/>
        </p:nvPicPr>
        <p:blipFill>
          <a:blip r:embed="rId3"/>
          <a:stretch>
            <a:fillRect/>
          </a:stretch>
        </p:blipFill>
        <p:spPr>
          <a:xfrm>
            <a:off x="235515" y="6161956"/>
            <a:ext cx="3114673" cy="503799"/>
          </a:xfrm>
          <a:prstGeom prst="rect">
            <a:avLst/>
          </a:prstGeom>
        </p:spPr>
      </p:pic>
      <p:sp>
        <p:nvSpPr>
          <p:cNvPr id="19" name="矩形 18">
            <a:extLst>
              <a:ext uri="{FF2B5EF4-FFF2-40B4-BE49-F238E27FC236}">
                <a16:creationId xmlns:a16="http://schemas.microsoft.com/office/drawing/2014/main" id="{C791BADF-D579-455A-BDE5-E44033CA5316}"/>
              </a:ext>
            </a:extLst>
          </p:cNvPr>
          <p:cNvSpPr/>
          <p:nvPr/>
        </p:nvSpPr>
        <p:spPr>
          <a:xfrm>
            <a:off x="8019294" y="285461"/>
            <a:ext cx="3660194" cy="584775"/>
          </a:xfrm>
          <a:prstGeom prst="rect">
            <a:avLst/>
          </a:prstGeom>
        </p:spPr>
        <p:txBody>
          <a:bodyPr wrap="square">
            <a:spAutoFit/>
          </a:bodyPr>
          <a:lstStyle/>
          <a:p>
            <a:pPr lvl="0" algn="dist">
              <a:defRPr/>
            </a:pPr>
            <a:r>
              <a:rPr lang="zh-CN" altLang="en-US" sz="3200" b="1" kern="100" dirty="0">
                <a:solidFill>
                  <a:srgbClr val="000000">
                    <a:lumMod val="75000"/>
                    <a:lumOff val="25000"/>
                  </a:srgbClr>
                </a:solidFill>
                <a:latin typeface="微软雅黑" panose="020B0503020204020204" pitchFamily="34" charset="-122"/>
                <a:ea typeface="微软雅黑" panose="020B0503020204020204" pitchFamily="34" charset="-122"/>
                <a:cs typeface="Times New Roman" panose="02020603050405020304" pitchFamily="18" charset="0"/>
                <a:sym typeface="zihun59hao-chuangcuhei" panose="00000500000000000000" pitchFamily="2" charset="-122"/>
              </a:rPr>
              <a:t>什么是网店装修</a:t>
            </a:r>
            <a:endParaRPr kumimoji="0" lang="zh-CN" altLang="en-US" sz="3200" b="1" i="0" u="none" strike="noStrike" kern="100" cap="none" spc="0" normalizeH="0" baseline="0" noProof="0" dirty="0">
              <a:ln>
                <a:noFill/>
              </a:ln>
              <a:solidFill>
                <a:srgbClr val="000000">
                  <a:lumMod val="75000"/>
                  <a:lumOff val="25000"/>
                </a:srgbClr>
              </a:solidFill>
              <a:effectLst/>
              <a:uLnTx/>
              <a:uFillTx/>
              <a:latin typeface="微软雅黑" panose="020B0503020204020204" pitchFamily="34" charset="-122"/>
              <a:ea typeface="微软雅黑" panose="020B0503020204020204" pitchFamily="34" charset="-122"/>
              <a:cs typeface="Times New Roman" panose="02020603050405020304" pitchFamily="18" charset="0"/>
              <a:sym typeface="zihun59hao-chuangcuhei" panose="00000500000000000000" pitchFamily="2" charset="-122"/>
            </a:endParaRPr>
          </a:p>
        </p:txBody>
      </p:sp>
      <p:grpSp>
        <p:nvGrpSpPr>
          <p:cNvPr id="20" name="组合 19">
            <a:extLst>
              <a:ext uri="{FF2B5EF4-FFF2-40B4-BE49-F238E27FC236}">
                <a16:creationId xmlns:a16="http://schemas.microsoft.com/office/drawing/2014/main" id="{27E956F5-25E7-4BAB-85C4-C1718B058EBC}"/>
              </a:ext>
            </a:extLst>
          </p:cNvPr>
          <p:cNvGrpSpPr/>
          <p:nvPr/>
        </p:nvGrpSpPr>
        <p:grpSpPr>
          <a:xfrm>
            <a:off x="11754118" y="331642"/>
            <a:ext cx="247382" cy="492413"/>
            <a:chOff x="11754118" y="285461"/>
            <a:chExt cx="247382" cy="492413"/>
          </a:xfrm>
        </p:grpSpPr>
        <p:cxnSp>
          <p:nvCxnSpPr>
            <p:cNvPr id="25" name="直接连接符 24">
              <a:extLst>
                <a:ext uri="{FF2B5EF4-FFF2-40B4-BE49-F238E27FC236}">
                  <a16:creationId xmlns:a16="http://schemas.microsoft.com/office/drawing/2014/main" id="{3946112B-944C-493D-9116-20090C5E1333}"/>
                </a:ext>
              </a:extLst>
            </p:cNvPr>
            <p:cNvCxnSpPr/>
            <p:nvPr/>
          </p:nvCxnSpPr>
          <p:spPr>
            <a:xfrm>
              <a:off x="12001500" y="285461"/>
              <a:ext cx="0" cy="492413"/>
            </a:xfrm>
            <a:prstGeom prst="line">
              <a:avLst/>
            </a:prstGeom>
            <a:ln w="63500"/>
          </p:spPr>
          <p:style>
            <a:lnRef idx="1">
              <a:schemeClr val="accent1"/>
            </a:lnRef>
            <a:fillRef idx="0">
              <a:schemeClr val="accent1"/>
            </a:fillRef>
            <a:effectRef idx="0">
              <a:schemeClr val="accent1"/>
            </a:effectRef>
            <a:fontRef idx="minor">
              <a:schemeClr val="tx1"/>
            </a:fontRef>
          </p:style>
        </p:cxnSp>
        <p:cxnSp>
          <p:nvCxnSpPr>
            <p:cNvPr id="29" name="直接连接符 28">
              <a:extLst>
                <a:ext uri="{FF2B5EF4-FFF2-40B4-BE49-F238E27FC236}">
                  <a16:creationId xmlns:a16="http://schemas.microsoft.com/office/drawing/2014/main" id="{CB768E43-EC2E-4AFB-BEE5-42CE4804316D}"/>
                </a:ext>
              </a:extLst>
            </p:cNvPr>
            <p:cNvCxnSpPr/>
            <p:nvPr/>
          </p:nvCxnSpPr>
          <p:spPr>
            <a:xfrm>
              <a:off x="11877809" y="285461"/>
              <a:ext cx="0" cy="492413"/>
            </a:xfrm>
            <a:prstGeom prst="line">
              <a:avLst/>
            </a:prstGeom>
            <a:ln w="63500">
              <a:solidFill>
                <a:srgbClr val="76C4A5"/>
              </a:solidFill>
            </a:ln>
          </p:spPr>
          <p:style>
            <a:lnRef idx="1">
              <a:schemeClr val="accent1"/>
            </a:lnRef>
            <a:fillRef idx="0">
              <a:schemeClr val="accent1"/>
            </a:fillRef>
            <a:effectRef idx="0">
              <a:schemeClr val="accent1"/>
            </a:effectRef>
            <a:fontRef idx="minor">
              <a:schemeClr val="tx1"/>
            </a:fontRef>
          </p:style>
        </p:cxnSp>
        <p:cxnSp>
          <p:nvCxnSpPr>
            <p:cNvPr id="31" name="直接连接符 30">
              <a:extLst>
                <a:ext uri="{FF2B5EF4-FFF2-40B4-BE49-F238E27FC236}">
                  <a16:creationId xmlns:a16="http://schemas.microsoft.com/office/drawing/2014/main" id="{438199A3-F772-4069-8654-64F52DF63621}"/>
                </a:ext>
              </a:extLst>
            </p:cNvPr>
            <p:cNvCxnSpPr/>
            <p:nvPr/>
          </p:nvCxnSpPr>
          <p:spPr>
            <a:xfrm>
              <a:off x="11754118" y="285461"/>
              <a:ext cx="0" cy="492413"/>
            </a:xfrm>
            <a:prstGeom prst="line">
              <a:avLst/>
            </a:prstGeom>
            <a:ln w="63500">
              <a:solidFill>
                <a:srgbClr val="89CA7F"/>
              </a:solidFill>
            </a:ln>
          </p:spPr>
          <p:style>
            <a:lnRef idx="1">
              <a:schemeClr val="accent1"/>
            </a:lnRef>
            <a:fillRef idx="0">
              <a:schemeClr val="accent1"/>
            </a:fillRef>
            <a:effectRef idx="0">
              <a:schemeClr val="accent1"/>
            </a:effectRef>
            <a:fontRef idx="minor">
              <a:schemeClr val="tx1"/>
            </a:fontRef>
          </p:style>
        </p:cxnSp>
      </p:grpSp>
      <p:sp>
        <p:nvSpPr>
          <p:cNvPr id="61" name="矩形 60">
            <a:extLst>
              <a:ext uri="{FF2B5EF4-FFF2-40B4-BE49-F238E27FC236}">
                <a16:creationId xmlns:a16="http://schemas.microsoft.com/office/drawing/2014/main" id="{700439B8-0D04-4C2E-8CFE-66A945C21569}"/>
              </a:ext>
            </a:extLst>
          </p:cNvPr>
          <p:cNvSpPr/>
          <p:nvPr/>
        </p:nvSpPr>
        <p:spPr>
          <a:xfrm>
            <a:off x="666918" y="956631"/>
            <a:ext cx="6172475" cy="5029390"/>
          </a:xfrm>
          <a:prstGeom prst="rect">
            <a:avLst/>
          </a:prstGeom>
        </p:spPr>
        <p:txBody>
          <a:bodyPr wrap="square">
            <a:spAutoFit/>
          </a:bodyPr>
          <a:lstStyle/>
          <a:p>
            <a:pPr>
              <a:lnSpc>
                <a:spcPct val="150000"/>
              </a:lnSpc>
            </a:pPr>
            <a:r>
              <a:rPr lang="en-US" altLang="zh-CN" dirty="0">
                <a:latin typeface="微软雅黑" panose="020B0503020204020204" pitchFamily="34" charset="-122"/>
                <a:ea typeface="微软雅黑" panose="020B0503020204020204" pitchFamily="34" charset="-122"/>
              </a:rPr>
              <a:t>1.</a:t>
            </a:r>
            <a:r>
              <a:rPr lang="zh-CN" altLang="zh-CN" dirty="0">
                <a:latin typeface="微软雅黑" panose="020B0503020204020204" pitchFamily="34" charset="-122"/>
                <a:ea typeface="微软雅黑" panose="020B0503020204020204" pitchFamily="34" charset="-122"/>
              </a:rPr>
              <a:t>店铺的</a:t>
            </a:r>
            <a:r>
              <a:rPr lang="zh-CN" altLang="zh-CN" dirty="0" smtClean="0">
                <a:latin typeface="微软雅黑" panose="020B0503020204020204" pitchFamily="34" charset="-122"/>
                <a:ea typeface="微软雅黑" panose="020B0503020204020204" pitchFamily="34" charset="-122"/>
              </a:rPr>
              <a:t>招牌</a:t>
            </a:r>
            <a:endParaRPr lang="en-US" altLang="zh-CN" dirty="0" smtClean="0">
              <a:latin typeface="微软雅黑" panose="020B0503020204020204" pitchFamily="34" charset="-122"/>
              <a:ea typeface="微软雅黑" panose="020B0503020204020204" pitchFamily="34" charset="-122"/>
            </a:endParaRPr>
          </a:p>
          <a:p>
            <a:pPr>
              <a:lnSpc>
                <a:spcPct val="150000"/>
              </a:lnSpc>
            </a:pPr>
            <a:r>
              <a:rPr lang="zh-CN" altLang="en-US" dirty="0" smtClean="0">
                <a:latin typeface="微软雅黑" panose="020B0503020204020204" pitchFamily="34" charset="-122"/>
                <a:ea typeface="微软雅黑" panose="020B0503020204020204" pitchFamily="34" charset="-122"/>
              </a:rPr>
              <a:t>店铺店招要</a:t>
            </a:r>
            <a:r>
              <a:rPr lang="zh-CN" altLang="zh-CN" dirty="0" smtClean="0">
                <a:latin typeface="微软雅黑" panose="020B0503020204020204" pitchFamily="34" charset="-122"/>
                <a:ea typeface="微软雅黑" panose="020B0503020204020204" pitchFamily="34" charset="-122"/>
              </a:rPr>
              <a:t>突出品牌理念和设计定位</a:t>
            </a:r>
            <a:r>
              <a:rPr lang="zh-CN" altLang="en-US" dirty="0" smtClean="0">
                <a:latin typeface="微软雅黑" panose="020B0503020204020204" pitchFamily="34" charset="-122"/>
                <a:ea typeface="微软雅黑" panose="020B0503020204020204" pitchFamily="34" charset="-122"/>
              </a:rPr>
              <a:t>，</a:t>
            </a:r>
            <a:r>
              <a:rPr lang="zh-CN" altLang="zh-CN" dirty="0">
                <a:latin typeface="微软雅黑" panose="020B0503020204020204" pitchFamily="34" charset="-122"/>
                <a:ea typeface="微软雅黑" panose="020B0503020204020204" pitchFamily="34" charset="-122"/>
              </a:rPr>
              <a:t>在装修时，我们可以在店招的位置上方设置店铺收藏按钮和店铺优惠的相关信息，</a:t>
            </a:r>
            <a:r>
              <a:rPr lang="zh-CN" altLang="en-US" dirty="0" smtClean="0">
                <a:latin typeface="微软雅黑" panose="020B0503020204020204" pitchFamily="34" charset="-122"/>
                <a:ea typeface="微软雅黑" panose="020B0503020204020204" pitchFamily="34" charset="-122"/>
              </a:rPr>
              <a:t>做好品牌宣传。</a:t>
            </a:r>
            <a:endParaRPr lang="en-US" altLang="zh-CN" dirty="0" smtClean="0">
              <a:latin typeface="微软雅黑" panose="020B0503020204020204" pitchFamily="34" charset="-122"/>
              <a:ea typeface="微软雅黑" panose="020B0503020204020204" pitchFamily="34" charset="-122"/>
            </a:endParaRPr>
          </a:p>
          <a:p>
            <a:pPr>
              <a:lnSpc>
                <a:spcPct val="150000"/>
              </a:lnSpc>
            </a:pPr>
            <a:r>
              <a:rPr lang="zh-CN" altLang="zh-CN" dirty="0">
                <a:latin typeface="微软雅黑" panose="020B0503020204020204" pitchFamily="34" charset="-122"/>
                <a:ea typeface="微软雅黑" panose="020B0503020204020204" pitchFamily="34" charset="-122"/>
              </a:rPr>
              <a:t>需要注意店招的相关东西不需要放太多，要以简约为主，店招的作用就是对店铺的说明和商品形象的展示，如果我们堆积太多就显得累赘了。</a:t>
            </a:r>
          </a:p>
          <a:p>
            <a:pPr>
              <a:lnSpc>
                <a:spcPct val="150000"/>
              </a:lnSpc>
            </a:pPr>
            <a:r>
              <a:rPr lang="en-US" altLang="zh-CN" dirty="0" smtClean="0">
                <a:latin typeface="微软雅黑" panose="020B0503020204020204" pitchFamily="34" charset="-122"/>
                <a:ea typeface="微软雅黑" panose="020B0503020204020204" pitchFamily="34" charset="-122"/>
              </a:rPr>
              <a:t>2</a:t>
            </a:r>
            <a:r>
              <a:rPr lang="en-US" altLang="zh-CN" dirty="0">
                <a:latin typeface="微软雅黑" panose="020B0503020204020204" pitchFamily="34" charset="-122"/>
                <a:ea typeface="微软雅黑" panose="020B0503020204020204" pitchFamily="34" charset="-122"/>
              </a:rPr>
              <a:t>.</a:t>
            </a:r>
            <a:r>
              <a:rPr lang="zh-CN" altLang="zh-CN" dirty="0">
                <a:latin typeface="微软雅黑" panose="020B0503020204020204" pitchFamily="34" charset="-122"/>
                <a:ea typeface="微软雅黑" panose="020B0503020204020204" pitchFamily="34" charset="-122"/>
              </a:rPr>
              <a:t>店铺的导航</a:t>
            </a:r>
            <a:r>
              <a:rPr lang="zh-CN" altLang="zh-CN" dirty="0" smtClean="0">
                <a:latin typeface="微软雅黑" panose="020B0503020204020204" pitchFamily="34" charset="-122"/>
                <a:ea typeface="微软雅黑" panose="020B0503020204020204" pitchFamily="34" charset="-122"/>
              </a:rPr>
              <a:t>栏</a:t>
            </a:r>
            <a:endParaRPr lang="en-US" altLang="zh-CN" dirty="0" smtClean="0">
              <a:latin typeface="微软雅黑" panose="020B0503020204020204" pitchFamily="34" charset="-122"/>
              <a:ea typeface="微软雅黑" panose="020B0503020204020204" pitchFamily="34" charset="-122"/>
            </a:endParaRPr>
          </a:p>
          <a:p>
            <a:pPr>
              <a:lnSpc>
                <a:spcPct val="150000"/>
              </a:lnSpc>
            </a:pPr>
            <a:r>
              <a:rPr lang="zh-CN" altLang="zh-CN" dirty="0">
                <a:latin typeface="微软雅黑" panose="020B0503020204020204" pitchFamily="34" charset="-122"/>
                <a:ea typeface="微软雅黑" panose="020B0503020204020204" pitchFamily="34" charset="-122"/>
              </a:rPr>
              <a:t>观察一些店铺我们可以发现只是设置了“所有分类”和“首页”，这样太简单，无法吸引顾客。小编建议大家要多添加几个，比如：店铺活动、秒杀专区、新品发布等等方面，充分吸引顾客的关注</a:t>
            </a:r>
            <a:r>
              <a:rPr lang="zh-CN" altLang="zh-CN" dirty="0" smtClean="0">
                <a:latin typeface="微软雅黑" panose="020B0503020204020204" pitchFamily="34" charset="-122"/>
                <a:ea typeface="微软雅黑" panose="020B0503020204020204" pitchFamily="34" charset="-122"/>
              </a:rPr>
              <a:t>。</a:t>
            </a:r>
            <a:endParaRPr lang="zh-CN" altLang="zh-CN" dirty="0">
              <a:latin typeface="微软雅黑" panose="020B0503020204020204" pitchFamily="34" charset="-122"/>
              <a:ea typeface="微软雅黑" panose="020B0503020204020204" pitchFamily="34" charset="-122"/>
            </a:endParaRPr>
          </a:p>
        </p:txBody>
      </p:sp>
      <p:pic>
        <p:nvPicPr>
          <p:cNvPr id="16" name="图片 1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290261" y="1305098"/>
            <a:ext cx="2305087" cy="4415586"/>
          </a:xfrm>
          <a:prstGeom prst="rect">
            <a:avLst/>
          </a:prstGeom>
        </p:spPr>
      </p:pic>
      <p:pic>
        <p:nvPicPr>
          <p:cNvPr id="17" name="Picture 6" descr="未标题-1-0"/>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683198" y="1305098"/>
            <a:ext cx="2046167" cy="4415586"/>
          </a:xfrm>
          <a:prstGeom prst="rect">
            <a:avLst/>
          </a:prstGeom>
          <a:noFill/>
          <a:ln w="9525">
            <a:solidFill>
              <a:srgbClr val="DDDDDD"/>
            </a:solidFill>
            <a:miter lim="800000"/>
            <a:headEnd/>
            <a:tailEnd/>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67997689"/>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1"/>
                                        </p:tgtEl>
                                        <p:attrNameLst>
                                          <p:attrName>style.visibility</p:attrName>
                                        </p:attrNameLst>
                                      </p:cBhvr>
                                      <p:to>
                                        <p:strVal val="visible"/>
                                      </p:to>
                                    </p:set>
                                    <p:animEffect transition="in" filter="fade">
                                      <p:cBhvr>
                                        <p:cTn id="7" dur="500"/>
                                        <p:tgtEl>
                                          <p:spTgt spid="6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组合 14">
            <a:extLst>
              <a:ext uri="{FF2B5EF4-FFF2-40B4-BE49-F238E27FC236}">
                <a16:creationId xmlns:a16="http://schemas.microsoft.com/office/drawing/2014/main" id="{D7DF2D83-34CE-4B6C-A1EF-E37BFE7EE255}"/>
              </a:ext>
            </a:extLst>
          </p:cNvPr>
          <p:cNvGrpSpPr/>
          <p:nvPr/>
        </p:nvGrpSpPr>
        <p:grpSpPr>
          <a:xfrm>
            <a:off x="0" y="0"/>
            <a:ext cx="12201793" cy="6858000"/>
            <a:chOff x="-4" y="0"/>
            <a:chExt cx="12201793" cy="6858000"/>
          </a:xfrm>
        </p:grpSpPr>
        <p:sp>
          <p:nvSpPr>
            <p:cNvPr id="21" name="直角三角形 20">
              <a:extLst>
                <a:ext uri="{FF2B5EF4-FFF2-40B4-BE49-F238E27FC236}">
                  <a16:creationId xmlns:a16="http://schemas.microsoft.com/office/drawing/2014/main" id="{7928C8B9-B129-4DBE-B10F-D4B35548FD5A}"/>
                </a:ext>
              </a:extLst>
            </p:cNvPr>
            <p:cNvSpPr/>
            <p:nvPr/>
          </p:nvSpPr>
          <p:spPr>
            <a:xfrm rot="5400000">
              <a:off x="1588432" y="-1588436"/>
              <a:ext cx="1155700" cy="4332571"/>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iekie jianheiti" panose="020F0502020204030204"/>
                <a:cs typeface="+mn-ea"/>
                <a:sym typeface="+mn-lt"/>
              </a:endParaRPr>
            </a:p>
          </p:txBody>
        </p:sp>
        <p:sp>
          <p:nvSpPr>
            <p:cNvPr id="22" name="直角三角形 21">
              <a:extLst>
                <a:ext uri="{FF2B5EF4-FFF2-40B4-BE49-F238E27FC236}">
                  <a16:creationId xmlns:a16="http://schemas.microsoft.com/office/drawing/2014/main" id="{B2CEA6D7-D8D7-40A8-B70A-AB30E86EF4A0}"/>
                </a:ext>
              </a:extLst>
            </p:cNvPr>
            <p:cNvSpPr/>
            <p:nvPr/>
          </p:nvSpPr>
          <p:spPr>
            <a:xfrm rot="5400000">
              <a:off x="197277" y="-197278"/>
              <a:ext cx="1155704" cy="1550259"/>
            </a:xfrm>
            <a:prstGeom prst="rtTriangle">
              <a:avLst/>
            </a:prstGeom>
            <a:gradFill>
              <a:gsLst>
                <a:gs pos="100000">
                  <a:schemeClr val="accent1">
                    <a:alpha val="83000"/>
                  </a:schemeClr>
                </a:gs>
                <a:gs pos="0">
                  <a:schemeClr val="accent2"/>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FFFFF"/>
                </a:solidFill>
                <a:effectLst/>
                <a:uLnTx/>
                <a:uFillTx/>
                <a:latin typeface="iekie jianheiti" panose="020F0502020204030204"/>
                <a:cs typeface="+mn-ea"/>
                <a:sym typeface="+mn-lt"/>
              </a:endParaRPr>
            </a:p>
          </p:txBody>
        </p:sp>
        <p:sp>
          <p:nvSpPr>
            <p:cNvPr id="23" name="直角三角形 22">
              <a:extLst>
                <a:ext uri="{FF2B5EF4-FFF2-40B4-BE49-F238E27FC236}">
                  <a16:creationId xmlns:a16="http://schemas.microsoft.com/office/drawing/2014/main" id="{B3F88842-3827-4434-AA7B-F7E6B6C90AE2}"/>
                </a:ext>
              </a:extLst>
            </p:cNvPr>
            <p:cNvSpPr/>
            <p:nvPr/>
          </p:nvSpPr>
          <p:spPr>
            <a:xfrm rot="16200000">
              <a:off x="10401570" y="5067570"/>
              <a:ext cx="1031966" cy="2548894"/>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iekie jianheiti" panose="020F0502020204030204"/>
                <a:cs typeface="+mn-ea"/>
                <a:sym typeface="+mn-lt"/>
              </a:endParaRPr>
            </a:p>
          </p:txBody>
        </p:sp>
        <p:sp>
          <p:nvSpPr>
            <p:cNvPr id="24" name="直角三角形 23">
              <a:extLst>
                <a:ext uri="{FF2B5EF4-FFF2-40B4-BE49-F238E27FC236}">
                  <a16:creationId xmlns:a16="http://schemas.microsoft.com/office/drawing/2014/main" id="{85D6D55B-6A40-46EB-869F-0F8B78672B97}"/>
                </a:ext>
              </a:extLst>
            </p:cNvPr>
            <p:cNvSpPr/>
            <p:nvPr/>
          </p:nvSpPr>
          <p:spPr>
            <a:xfrm rot="16200000">
              <a:off x="11287389" y="5943599"/>
              <a:ext cx="914400" cy="914400"/>
            </a:xfrm>
            <a:prstGeom prst="rtTriangle">
              <a:avLst/>
            </a:prstGeom>
            <a:gradFill>
              <a:gsLst>
                <a:gs pos="100000">
                  <a:schemeClr val="accent1">
                    <a:alpha val="83000"/>
                  </a:schemeClr>
                </a:gs>
                <a:gs pos="0">
                  <a:schemeClr val="accent2"/>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iekie jianheiti" panose="020F0502020204030204"/>
                <a:cs typeface="+mn-ea"/>
                <a:sym typeface="+mn-lt"/>
              </a:endParaRPr>
            </a:p>
          </p:txBody>
        </p:sp>
      </p:grpSp>
      <p:pic>
        <p:nvPicPr>
          <p:cNvPr id="30" name="图片 29" descr="logo"/>
          <p:cNvPicPr>
            <a:picLocks noChangeAspect="1"/>
          </p:cNvPicPr>
          <p:nvPr/>
        </p:nvPicPr>
        <p:blipFill>
          <a:blip r:embed="rId3"/>
          <a:stretch>
            <a:fillRect/>
          </a:stretch>
        </p:blipFill>
        <p:spPr>
          <a:xfrm>
            <a:off x="235515" y="6161956"/>
            <a:ext cx="3114673" cy="503799"/>
          </a:xfrm>
          <a:prstGeom prst="rect">
            <a:avLst/>
          </a:prstGeom>
        </p:spPr>
      </p:pic>
      <p:sp>
        <p:nvSpPr>
          <p:cNvPr id="19" name="矩形 18">
            <a:extLst>
              <a:ext uri="{FF2B5EF4-FFF2-40B4-BE49-F238E27FC236}">
                <a16:creationId xmlns:a16="http://schemas.microsoft.com/office/drawing/2014/main" id="{C791BADF-D579-455A-BDE5-E44033CA5316}"/>
              </a:ext>
            </a:extLst>
          </p:cNvPr>
          <p:cNvSpPr/>
          <p:nvPr/>
        </p:nvSpPr>
        <p:spPr>
          <a:xfrm>
            <a:off x="8019294" y="285461"/>
            <a:ext cx="3660194" cy="584775"/>
          </a:xfrm>
          <a:prstGeom prst="rect">
            <a:avLst/>
          </a:prstGeom>
        </p:spPr>
        <p:txBody>
          <a:bodyPr wrap="square">
            <a:spAutoFit/>
          </a:bodyPr>
          <a:lstStyle/>
          <a:p>
            <a:pPr lvl="0" algn="dist">
              <a:defRPr/>
            </a:pPr>
            <a:r>
              <a:rPr lang="zh-CN" altLang="en-US" sz="3200" b="1" kern="100" dirty="0">
                <a:solidFill>
                  <a:srgbClr val="000000">
                    <a:lumMod val="75000"/>
                    <a:lumOff val="25000"/>
                  </a:srgbClr>
                </a:solidFill>
                <a:latin typeface="微软雅黑" panose="020B0503020204020204" pitchFamily="34" charset="-122"/>
                <a:ea typeface="微软雅黑" panose="020B0503020204020204" pitchFamily="34" charset="-122"/>
                <a:cs typeface="Times New Roman" panose="02020603050405020304" pitchFamily="18" charset="0"/>
                <a:sym typeface="zihun59hao-chuangcuhei" panose="00000500000000000000" pitchFamily="2" charset="-122"/>
              </a:rPr>
              <a:t>什么是网店装修</a:t>
            </a:r>
            <a:endParaRPr kumimoji="0" lang="zh-CN" altLang="en-US" sz="3200" b="1" i="0" u="none" strike="noStrike" kern="100" cap="none" spc="0" normalizeH="0" baseline="0" noProof="0" dirty="0">
              <a:ln>
                <a:noFill/>
              </a:ln>
              <a:solidFill>
                <a:srgbClr val="000000">
                  <a:lumMod val="75000"/>
                  <a:lumOff val="25000"/>
                </a:srgbClr>
              </a:solidFill>
              <a:effectLst/>
              <a:uLnTx/>
              <a:uFillTx/>
              <a:latin typeface="微软雅黑" panose="020B0503020204020204" pitchFamily="34" charset="-122"/>
              <a:ea typeface="微软雅黑" panose="020B0503020204020204" pitchFamily="34" charset="-122"/>
              <a:cs typeface="Times New Roman" panose="02020603050405020304" pitchFamily="18" charset="0"/>
              <a:sym typeface="zihun59hao-chuangcuhei" panose="00000500000000000000" pitchFamily="2" charset="-122"/>
            </a:endParaRPr>
          </a:p>
        </p:txBody>
      </p:sp>
      <p:grpSp>
        <p:nvGrpSpPr>
          <p:cNvPr id="20" name="组合 19">
            <a:extLst>
              <a:ext uri="{FF2B5EF4-FFF2-40B4-BE49-F238E27FC236}">
                <a16:creationId xmlns:a16="http://schemas.microsoft.com/office/drawing/2014/main" id="{27E956F5-25E7-4BAB-85C4-C1718B058EBC}"/>
              </a:ext>
            </a:extLst>
          </p:cNvPr>
          <p:cNvGrpSpPr/>
          <p:nvPr/>
        </p:nvGrpSpPr>
        <p:grpSpPr>
          <a:xfrm>
            <a:off x="11754118" y="331642"/>
            <a:ext cx="247382" cy="492413"/>
            <a:chOff x="11754118" y="285461"/>
            <a:chExt cx="247382" cy="492413"/>
          </a:xfrm>
        </p:grpSpPr>
        <p:cxnSp>
          <p:nvCxnSpPr>
            <p:cNvPr id="25" name="直接连接符 24">
              <a:extLst>
                <a:ext uri="{FF2B5EF4-FFF2-40B4-BE49-F238E27FC236}">
                  <a16:creationId xmlns:a16="http://schemas.microsoft.com/office/drawing/2014/main" id="{3946112B-944C-493D-9116-20090C5E1333}"/>
                </a:ext>
              </a:extLst>
            </p:cNvPr>
            <p:cNvCxnSpPr/>
            <p:nvPr/>
          </p:nvCxnSpPr>
          <p:spPr>
            <a:xfrm>
              <a:off x="12001500" y="285461"/>
              <a:ext cx="0" cy="492413"/>
            </a:xfrm>
            <a:prstGeom prst="line">
              <a:avLst/>
            </a:prstGeom>
            <a:ln w="63500"/>
          </p:spPr>
          <p:style>
            <a:lnRef idx="1">
              <a:schemeClr val="accent1"/>
            </a:lnRef>
            <a:fillRef idx="0">
              <a:schemeClr val="accent1"/>
            </a:fillRef>
            <a:effectRef idx="0">
              <a:schemeClr val="accent1"/>
            </a:effectRef>
            <a:fontRef idx="minor">
              <a:schemeClr val="tx1"/>
            </a:fontRef>
          </p:style>
        </p:cxnSp>
        <p:cxnSp>
          <p:nvCxnSpPr>
            <p:cNvPr id="29" name="直接连接符 28">
              <a:extLst>
                <a:ext uri="{FF2B5EF4-FFF2-40B4-BE49-F238E27FC236}">
                  <a16:creationId xmlns:a16="http://schemas.microsoft.com/office/drawing/2014/main" id="{CB768E43-EC2E-4AFB-BEE5-42CE4804316D}"/>
                </a:ext>
              </a:extLst>
            </p:cNvPr>
            <p:cNvCxnSpPr/>
            <p:nvPr/>
          </p:nvCxnSpPr>
          <p:spPr>
            <a:xfrm>
              <a:off x="11877809" y="285461"/>
              <a:ext cx="0" cy="492413"/>
            </a:xfrm>
            <a:prstGeom prst="line">
              <a:avLst/>
            </a:prstGeom>
            <a:ln w="63500">
              <a:solidFill>
                <a:srgbClr val="76C4A5"/>
              </a:solidFill>
            </a:ln>
          </p:spPr>
          <p:style>
            <a:lnRef idx="1">
              <a:schemeClr val="accent1"/>
            </a:lnRef>
            <a:fillRef idx="0">
              <a:schemeClr val="accent1"/>
            </a:fillRef>
            <a:effectRef idx="0">
              <a:schemeClr val="accent1"/>
            </a:effectRef>
            <a:fontRef idx="minor">
              <a:schemeClr val="tx1"/>
            </a:fontRef>
          </p:style>
        </p:cxnSp>
        <p:cxnSp>
          <p:nvCxnSpPr>
            <p:cNvPr id="31" name="直接连接符 30">
              <a:extLst>
                <a:ext uri="{FF2B5EF4-FFF2-40B4-BE49-F238E27FC236}">
                  <a16:creationId xmlns:a16="http://schemas.microsoft.com/office/drawing/2014/main" id="{438199A3-F772-4069-8654-64F52DF63621}"/>
                </a:ext>
              </a:extLst>
            </p:cNvPr>
            <p:cNvCxnSpPr/>
            <p:nvPr/>
          </p:nvCxnSpPr>
          <p:spPr>
            <a:xfrm>
              <a:off x="11754118" y="285461"/>
              <a:ext cx="0" cy="492413"/>
            </a:xfrm>
            <a:prstGeom prst="line">
              <a:avLst/>
            </a:prstGeom>
            <a:ln w="63500">
              <a:solidFill>
                <a:srgbClr val="89CA7F"/>
              </a:solidFill>
            </a:ln>
          </p:spPr>
          <p:style>
            <a:lnRef idx="1">
              <a:schemeClr val="accent1"/>
            </a:lnRef>
            <a:fillRef idx="0">
              <a:schemeClr val="accent1"/>
            </a:fillRef>
            <a:effectRef idx="0">
              <a:schemeClr val="accent1"/>
            </a:effectRef>
            <a:fontRef idx="minor">
              <a:schemeClr val="tx1"/>
            </a:fontRef>
          </p:style>
        </p:cxnSp>
      </p:grpSp>
      <p:sp>
        <p:nvSpPr>
          <p:cNvPr id="61" name="矩形 60">
            <a:extLst>
              <a:ext uri="{FF2B5EF4-FFF2-40B4-BE49-F238E27FC236}">
                <a16:creationId xmlns:a16="http://schemas.microsoft.com/office/drawing/2014/main" id="{700439B8-0D04-4C2E-8CFE-66A945C21569}"/>
              </a:ext>
            </a:extLst>
          </p:cNvPr>
          <p:cNvSpPr/>
          <p:nvPr/>
        </p:nvSpPr>
        <p:spPr>
          <a:xfrm>
            <a:off x="654260" y="643123"/>
            <a:ext cx="6077321" cy="8263801"/>
          </a:xfrm>
          <a:prstGeom prst="rect">
            <a:avLst/>
          </a:prstGeom>
        </p:spPr>
        <p:txBody>
          <a:bodyPr wrap="square">
            <a:spAutoFit/>
          </a:bodyPr>
          <a:lstStyle/>
          <a:p>
            <a:pPr>
              <a:lnSpc>
                <a:spcPct val="150000"/>
              </a:lnSpc>
            </a:pPr>
            <a:r>
              <a:rPr lang="en-US" altLang="zh-CN" b="1" dirty="0" smtClean="0">
                <a:latin typeface="微软雅黑" panose="020B0503020204020204" pitchFamily="34" charset="-122"/>
                <a:ea typeface="微软雅黑" panose="020B0503020204020204" pitchFamily="34" charset="-122"/>
              </a:rPr>
              <a:t>3.</a:t>
            </a:r>
            <a:r>
              <a:rPr lang="zh-CN" altLang="en-US" b="1" dirty="0" smtClean="0">
                <a:latin typeface="微软雅黑" panose="020B0503020204020204" pitchFamily="34" charset="-122"/>
                <a:ea typeface="微软雅黑" panose="020B0503020204020204" pitchFamily="34" charset="-122"/>
              </a:rPr>
              <a:t>宝贝分类</a:t>
            </a:r>
            <a:endParaRPr lang="en-US" altLang="zh-CN" b="1" dirty="0" smtClean="0">
              <a:latin typeface="微软雅黑" panose="020B0503020204020204" pitchFamily="34" charset="-122"/>
              <a:ea typeface="微软雅黑" panose="020B0503020204020204" pitchFamily="34" charset="-122"/>
            </a:endParaRPr>
          </a:p>
          <a:p>
            <a:pPr>
              <a:lnSpc>
                <a:spcPct val="150000"/>
              </a:lnSpc>
            </a:pPr>
            <a:r>
              <a:rPr lang="zh-CN" altLang="zh-CN" dirty="0">
                <a:latin typeface="微软雅黑" panose="020B0503020204020204" pitchFamily="34" charset="-122"/>
                <a:ea typeface="微软雅黑" panose="020B0503020204020204" pitchFamily="34" charset="-122"/>
              </a:rPr>
              <a:t>宝贝分类的设置就是为了方便顾客在我们的店铺找到自己想要购买的产品，详细的宝贝分类可以给顾客提供好的</a:t>
            </a:r>
            <a:r>
              <a:rPr lang="zh-CN" altLang="zh-CN" dirty="0" smtClean="0">
                <a:latin typeface="微软雅黑" panose="020B0503020204020204" pitchFamily="34" charset="-122"/>
                <a:ea typeface="微软雅黑" panose="020B0503020204020204" pitchFamily="34" charset="-122"/>
              </a:rPr>
              <a:t>引导</a:t>
            </a:r>
            <a:r>
              <a:rPr lang="zh-CN" altLang="en-US" dirty="0" smtClean="0">
                <a:latin typeface="微软雅黑" panose="020B0503020204020204" pitchFamily="34" charset="-122"/>
                <a:ea typeface="微软雅黑" panose="020B0503020204020204" pitchFamily="34" charset="-122"/>
              </a:rPr>
              <a:t>。</a:t>
            </a:r>
            <a:endParaRPr lang="en-US" altLang="zh-CN" dirty="0" smtClean="0">
              <a:latin typeface="微软雅黑" panose="020B0503020204020204" pitchFamily="34" charset="-122"/>
              <a:ea typeface="微软雅黑" panose="020B0503020204020204" pitchFamily="34" charset="-122"/>
            </a:endParaRPr>
          </a:p>
          <a:p>
            <a:pPr>
              <a:lnSpc>
                <a:spcPct val="150000"/>
              </a:lnSpc>
            </a:pPr>
            <a:r>
              <a:rPr lang="en-US" altLang="zh-CN" b="1" dirty="0" smtClean="0">
                <a:latin typeface="微软雅黑" panose="020B0503020204020204" pitchFamily="34" charset="-122"/>
                <a:ea typeface="微软雅黑" panose="020B0503020204020204" pitchFamily="34" charset="-122"/>
              </a:rPr>
              <a:t>4.</a:t>
            </a:r>
            <a:r>
              <a:rPr lang="zh-CN" altLang="en-US" b="1" dirty="0" smtClean="0">
                <a:latin typeface="微软雅黑" panose="020B0503020204020204" pitchFamily="34" charset="-122"/>
                <a:ea typeface="微软雅黑" panose="020B0503020204020204" pitchFamily="34" charset="-122"/>
              </a:rPr>
              <a:t>海报制作</a:t>
            </a:r>
            <a:endParaRPr lang="en-US" altLang="zh-CN" b="1" dirty="0" smtClean="0">
              <a:latin typeface="微软雅黑" panose="020B0503020204020204" pitchFamily="34" charset="-122"/>
              <a:ea typeface="微软雅黑" panose="020B0503020204020204" pitchFamily="34" charset="-122"/>
            </a:endParaRPr>
          </a:p>
          <a:p>
            <a:pPr>
              <a:lnSpc>
                <a:spcPct val="150000"/>
              </a:lnSpc>
            </a:pPr>
            <a:r>
              <a:rPr lang="zh-CN" altLang="zh-CN" dirty="0">
                <a:latin typeface="微软雅黑" panose="020B0503020204020204" pitchFamily="34" charset="-122"/>
                <a:ea typeface="微软雅黑" panose="020B0503020204020204" pitchFamily="34" charset="-122"/>
              </a:rPr>
              <a:t>海报是店铺装修的重点区域，要充分利用好这一区域，顾客进入我们的店铺后，最先看到的</a:t>
            </a:r>
            <a:r>
              <a:rPr lang="zh-CN" altLang="zh-CN" dirty="0" smtClean="0">
                <a:latin typeface="微软雅黑" panose="020B0503020204020204" pitchFamily="34" charset="-122"/>
                <a:ea typeface="微软雅黑" panose="020B0503020204020204" pitchFamily="34" charset="-122"/>
              </a:rPr>
              <a:t>就是海报，</a:t>
            </a:r>
            <a:r>
              <a:rPr lang="zh-CN" altLang="zh-CN" dirty="0">
                <a:latin typeface="微软雅黑" panose="020B0503020204020204" pitchFamily="34" charset="-122"/>
                <a:ea typeface="微软雅黑" panose="020B0503020204020204" pitchFamily="34" charset="-122"/>
              </a:rPr>
              <a:t>它是</a:t>
            </a:r>
            <a:r>
              <a:rPr lang="zh-CN" altLang="zh-CN" dirty="0" smtClean="0">
                <a:latin typeface="微软雅黑" panose="020B0503020204020204" pitchFamily="34" charset="-122"/>
                <a:ea typeface="微软雅黑" panose="020B0503020204020204" pitchFamily="34" charset="-122"/>
              </a:rPr>
              <a:t>曝光率最高的</a:t>
            </a:r>
            <a:r>
              <a:rPr lang="zh-CN" altLang="en-US" dirty="0">
                <a:latin typeface="微软雅黑" panose="020B0503020204020204" pitchFamily="34" charset="-122"/>
                <a:ea typeface="微软雅黑" panose="020B0503020204020204" pitchFamily="34" charset="-122"/>
              </a:rPr>
              <a:t>，</a:t>
            </a:r>
            <a:r>
              <a:rPr lang="zh-CN" altLang="en-US" dirty="0" smtClean="0">
                <a:latin typeface="微软雅黑" panose="020B0503020204020204" pitchFamily="34" charset="-122"/>
                <a:ea typeface="微软雅黑" panose="020B0503020204020204" pitchFamily="34" charset="-122"/>
              </a:rPr>
              <a:t>可以放</a:t>
            </a:r>
            <a:r>
              <a:rPr lang="en-US" altLang="zh-CN" dirty="0" smtClean="0">
                <a:latin typeface="微软雅黑" panose="020B0503020204020204" pitchFamily="34" charset="-122"/>
                <a:ea typeface="微软雅黑" panose="020B0503020204020204" pitchFamily="34" charset="-122"/>
              </a:rPr>
              <a:t>3</a:t>
            </a:r>
            <a:r>
              <a:rPr lang="zh-CN" altLang="en-US" dirty="0" smtClean="0">
                <a:latin typeface="微软雅黑" panose="020B0503020204020204" pitchFamily="34" charset="-122"/>
                <a:ea typeface="微软雅黑" panose="020B0503020204020204" pitchFamily="34" charset="-122"/>
              </a:rPr>
              <a:t>张左右生动的大图，比如主推产品、爆款、促销信息。</a:t>
            </a:r>
            <a:endParaRPr lang="en-US" altLang="zh-CN" dirty="0" smtClean="0">
              <a:latin typeface="微软雅黑" panose="020B0503020204020204" pitchFamily="34" charset="-122"/>
              <a:ea typeface="微软雅黑" panose="020B0503020204020204" pitchFamily="34" charset="-122"/>
            </a:endParaRPr>
          </a:p>
          <a:p>
            <a:pPr>
              <a:lnSpc>
                <a:spcPct val="150000"/>
              </a:lnSpc>
            </a:pPr>
            <a:r>
              <a:rPr lang="en-US" altLang="zh-CN" b="1" dirty="0" smtClean="0">
                <a:latin typeface="微软雅黑" panose="020B0503020204020204" pitchFamily="34" charset="-122"/>
                <a:ea typeface="微软雅黑" panose="020B0503020204020204" pitchFamily="34" charset="-122"/>
              </a:rPr>
              <a:t>5.</a:t>
            </a:r>
            <a:r>
              <a:rPr lang="zh-CN" altLang="en-US" b="1" dirty="0" smtClean="0">
                <a:latin typeface="微软雅黑" panose="020B0503020204020204" pitchFamily="34" charset="-122"/>
                <a:ea typeface="微软雅黑" panose="020B0503020204020204" pitchFamily="34" charset="-122"/>
              </a:rPr>
              <a:t>产品图片</a:t>
            </a:r>
            <a:endParaRPr lang="en-US" altLang="zh-CN" b="1" dirty="0" smtClean="0">
              <a:latin typeface="微软雅黑" panose="020B0503020204020204" pitchFamily="34" charset="-122"/>
              <a:ea typeface="微软雅黑" panose="020B0503020204020204" pitchFamily="34" charset="-122"/>
            </a:endParaRPr>
          </a:p>
          <a:p>
            <a:pPr>
              <a:lnSpc>
                <a:spcPct val="150000"/>
              </a:lnSpc>
            </a:pPr>
            <a:r>
              <a:rPr lang="zh-CN" altLang="zh-CN" dirty="0">
                <a:latin typeface="微软雅黑" panose="020B0503020204020204" pitchFamily="34" charset="-122"/>
                <a:ea typeface="微软雅黑" panose="020B0503020204020204" pitchFamily="34" charset="-122"/>
              </a:rPr>
              <a:t>一张好看清晰的产品图片，可以提高这款宝贝的</a:t>
            </a:r>
            <a:r>
              <a:rPr lang="zh-CN" altLang="zh-CN" dirty="0" smtClean="0">
                <a:latin typeface="微软雅黑" panose="020B0503020204020204" pitchFamily="34" charset="-122"/>
                <a:ea typeface="微软雅黑" panose="020B0503020204020204" pitchFamily="34" charset="-122"/>
              </a:rPr>
              <a:t>销量</a:t>
            </a:r>
            <a:r>
              <a:rPr lang="zh-CN" altLang="en-US" dirty="0" smtClean="0">
                <a:latin typeface="微软雅黑" panose="020B0503020204020204" pitchFamily="34" charset="-122"/>
                <a:ea typeface="微软雅黑" panose="020B0503020204020204" pitchFamily="34" charset="-122"/>
              </a:rPr>
              <a:t>，</a:t>
            </a:r>
            <a:r>
              <a:rPr lang="zh-CN" altLang="zh-CN" dirty="0" smtClean="0">
                <a:latin typeface="微软雅黑" panose="020B0503020204020204" pitchFamily="34" charset="-122"/>
                <a:ea typeface="微软雅黑" panose="020B0503020204020204" pitchFamily="34" charset="-122"/>
              </a:rPr>
              <a:t>顾客</a:t>
            </a:r>
            <a:r>
              <a:rPr lang="zh-CN" altLang="zh-CN" dirty="0">
                <a:latin typeface="微软雅黑" panose="020B0503020204020204" pitchFamily="34" charset="-122"/>
                <a:ea typeface="微软雅黑" panose="020B0503020204020204" pitchFamily="34" charset="-122"/>
              </a:rPr>
              <a:t>在看不见实物的情况下，宝贝图片的质量是顾客决定是否购买商品的一个关键</a:t>
            </a:r>
            <a:r>
              <a:rPr lang="zh-CN" altLang="zh-CN" dirty="0" smtClean="0">
                <a:latin typeface="微软雅黑" panose="020B0503020204020204" pitchFamily="34" charset="-122"/>
                <a:ea typeface="微软雅黑" panose="020B0503020204020204" pitchFamily="34" charset="-122"/>
              </a:rPr>
              <a:t>因素</a:t>
            </a:r>
            <a:r>
              <a:rPr lang="zh-CN" altLang="en-US" dirty="0" smtClean="0">
                <a:latin typeface="微软雅黑" panose="020B0503020204020204" pitchFamily="34" charset="-122"/>
                <a:ea typeface="微软雅黑" panose="020B0503020204020204" pitchFamily="34" charset="-122"/>
              </a:rPr>
              <a:t>。</a:t>
            </a:r>
            <a:endParaRPr lang="en-US" altLang="zh-CN" dirty="0" smtClean="0">
              <a:latin typeface="微软雅黑" panose="020B0503020204020204" pitchFamily="34" charset="-122"/>
              <a:ea typeface="微软雅黑" panose="020B0503020204020204" pitchFamily="34" charset="-122"/>
            </a:endParaRPr>
          </a:p>
          <a:p>
            <a:pPr>
              <a:lnSpc>
                <a:spcPct val="200000"/>
              </a:lnSpc>
            </a:pPr>
            <a:endParaRPr lang="en-US" altLang="zh-CN" dirty="0" smtClean="0">
              <a:latin typeface="微软雅黑" panose="020B0503020204020204" pitchFamily="34" charset="-122"/>
              <a:ea typeface="微软雅黑" panose="020B0503020204020204" pitchFamily="34" charset="-122"/>
            </a:endParaRPr>
          </a:p>
          <a:p>
            <a:pPr>
              <a:lnSpc>
                <a:spcPct val="200000"/>
              </a:lnSpc>
            </a:pPr>
            <a:endParaRPr lang="zh-CN" altLang="zh-CN" dirty="0">
              <a:latin typeface="微软雅黑" panose="020B0503020204020204" pitchFamily="34" charset="-122"/>
              <a:ea typeface="微软雅黑" panose="020B0503020204020204" pitchFamily="34" charset="-122"/>
            </a:endParaRPr>
          </a:p>
          <a:p>
            <a:pPr>
              <a:lnSpc>
                <a:spcPct val="200000"/>
              </a:lnSpc>
            </a:pPr>
            <a:endParaRPr lang="en-US" altLang="zh-CN" dirty="0">
              <a:latin typeface="微软雅黑" panose="020B0503020204020204" pitchFamily="34" charset="-122"/>
              <a:ea typeface="微软雅黑" panose="020B0503020204020204" pitchFamily="34" charset="-122"/>
            </a:endParaRPr>
          </a:p>
          <a:p>
            <a:pPr>
              <a:lnSpc>
                <a:spcPct val="200000"/>
              </a:lnSpc>
            </a:pPr>
            <a:endParaRPr lang="en-US" altLang="zh-CN" dirty="0">
              <a:latin typeface="微软雅黑" panose="020B0503020204020204" pitchFamily="34" charset="-122"/>
              <a:ea typeface="微软雅黑" panose="020B0503020204020204" pitchFamily="34" charset="-122"/>
            </a:endParaRPr>
          </a:p>
          <a:p>
            <a:pPr>
              <a:lnSpc>
                <a:spcPct val="200000"/>
              </a:lnSpc>
            </a:pPr>
            <a:endParaRPr lang="zh-CN" altLang="zh-CN" dirty="0">
              <a:latin typeface="微软雅黑" panose="020B0503020204020204" pitchFamily="34" charset="-122"/>
              <a:ea typeface="微软雅黑" panose="020B0503020204020204" pitchFamily="34" charset="-122"/>
            </a:endParaRPr>
          </a:p>
        </p:txBody>
      </p:sp>
      <p:sp>
        <p:nvSpPr>
          <p:cNvPr id="62" name="Freeform 35">
            <a:extLst>
              <a:ext uri="{FF2B5EF4-FFF2-40B4-BE49-F238E27FC236}">
                <a16:creationId xmlns:a16="http://schemas.microsoft.com/office/drawing/2014/main" id="{9F62670B-D843-41C5-9293-5B73FC6430A5}"/>
              </a:ext>
            </a:extLst>
          </p:cNvPr>
          <p:cNvSpPr>
            <a:spLocks/>
          </p:cNvSpPr>
          <p:nvPr/>
        </p:nvSpPr>
        <p:spPr bwMode="auto">
          <a:xfrm>
            <a:off x="8724250" y="1598295"/>
            <a:ext cx="2144713" cy="2144713"/>
          </a:xfrm>
          <a:custGeom>
            <a:avLst/>
            <a:gdLst/>
            <a:ahLst/>
            <a:cxnLst/>
            <a:rect l="0" t="0" r="0" b="0"/>
            <a:pathLst/>
          </a:custGeom>
          <a:noFill/>
          <a:ln w="19050" cmpd="sng">
            <a:solidFill>
              <a:schemeClr val="bg1"/>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63" name="Freeform 36">
            <a:extLst>
              <a:ext uri="{FF2B5EF4-FFF2-40B4-BE49-F238E27FC236}">
                <a16:creationId xmlns:a16="http://schemas.microsoft.com/office/drawing/2014/main" id="{3A9676CC-4444-4606-B410-E9C41ABA5705}"/>
              </a:ext>
            </a:extLst>
          </p:cNvPr>
          <p:cNvSpPr>
            <a:spLocks/>
          </p:cNvSpPr>
          <p:nvPr/>
        </p:nvSpPr>
        <p:spPr bwMode="auto">
          <a:xfrm rot="5400000">
            <a:off x="8716313" y="3841433"/>
            <a:ext cx="1543050" cy="1543050"/>
          </a:xfrm>
          <a:custGeom>
            <a:avLst/>
            <a:gdLst/>
            <a:ahLst/>
            <a:cxnLst/>
            <a:rect l="0" t="0" r="0" b="0"/>
            <a:pathLst/>
          </a:custGeom>
          <a:noFill/>
          <a:ln w="19050" cmpd="sng">
            <a:solidFill>
              <a:schemeClr val="bg1"/>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64" name="Freeform 37">
            <a:extLst>
              <a:ext uri="{FF2B5EF4-FFF2-40B4-BE49-F238E27FC236}">
                <a16:creationId xmlns:a16="http://schemas.microsoft.com/office/drawing/2014/main" id="{5342783B-FB40-4520-B068-5CCA2EC07758}"/>
              </a:ext>
            </a:extLst>
          </p:cNvPr>
          <p:cNvSpPr>
            <a:spLocks/>
          </p:cNvSpPr>
          <p:nvPr/>
        </p:nvSpPr>
        <p:spPr bwMode="auto">
          <a:xfrm rot="10800000">
            <a:off x="9868404" y="3822630"/>
            <a:ext cx="1541462" cy="1543050"/>
          </a:xfrm>
          <a:custGeom>
            <a:avLst/>
            <a:gdLst/>
            <a:ahLst/>
            <a:cxnLst/>
            <a:rect l="0" t="0" r="0" b="0"/>
            <a:pathLst/>
          </a:custGeom>
          <a:noFill/>
          <a:ln w="19050" cmpd="sng">
            <a:solidFill>
              <a:schemeClr val="bg1"/>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65" name="Freeform 38">
            <a:extLst>
              <a:ext uri="{FF2B5EF4-FFF2-40B4-BE49-F238E27FC236}">
                <a16:creationId xmlns:a16="http://schemas.microsoft.com/office/drawing/2014/main" id="{B08EB2A9-5B19-4645-9723-EB485E27F726}"/>
              </a:ext>
            </a:extLst>
          </p:cNvPr>
          <p:cNvSpPr>
            <a:spLocks/>
          </p:cNvSpPr>
          <p:nvPr/>
        </p:nvSpPr>
        <p:spPr bwMode="auto">
          <a:xfrm rot="16200000">
            <a:off x="9863641" y="2571680"/>
            <a:ext cx="1543050" cy="1543050"/>
          </a:xfrm>
          <a:custGeom>
            <a:avLst/>
            <a:gdLst/>
            <a:ahLst/>
            <a:cxnLst/>
            <a:rect l="0" t="0" r="0" b="0"/>
            <a:pathLst/>
          </a:custGeom>
          <a:noFill/>
          <a:ln w="19050" cmpd="sng">
            <a:solidFill>
              <a:schemeClr val="bg1"/>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grpSp>
        <p:nvGrpSpPr>
          <p:cNvPr id="66" name="Group 8">
            <a:extLst>
              <a:ext uri="{FF2B5EF4-FFF2-40B4-BE49-F238E27FC236}">
                <a16:creationId xmlns:a16="http://schemas.microsoft.com/office/drawing/2014/main" id="{C6A4838E-EDD4-4E9E-B3D9-4771FFF83CC0}"/>
              </a:ext>
            </a:extLst>
          </p:cNvPr>
          <p:cNvGrpSpPr>
            <a:grpSpLocks/>
          </p:cNvGrpSpPr>
          <p:nvPr/>
        </p:nvGrpSpPr>
        <p:grpSpPr bwMode="auto">
          <a:xfrm>
            <a:off x="7146366" y="2732610"/>
            <a:ext cx="2535238" cy="2508250"/>
            <a:chOff x="0" y="0"/>
            <a:chExt cx="2710" cy="2683"/>
          </a:xfrm>
        </p:grpSpPr>
        <p:sp>
          <p:nvSpPr>
            <p:cNvPr id="67" name="Freeform 35">
              <a:extLst>
                <a:ext uri="{FF2B5EF4-FFF2-40B4-BE49-F238E27FC236}">
                  <a16:creationId xmlns:a16="http://schemas.microsoft.com/office/drawing/2014/main" id="{9743E428-FAD7-4C50-A3EB-6D595311D827}"/>
                </a:ext>
              </a:extLst>
            </p:cNvPr>
            <p:cNvSpPr>
              <a:spLocks/>
            </p:cNvSpPr>
            <p:nvPr/>
          </p:nvSpPr>
          <p:spPr bwMode="auto">
            <a:xfrm>
              <a:off x="1213" y="0"/>
              <a:ext cx="1497" cy="1497"/>
            </a:xfrm>
            <a:custGeom>
              <a:avLst/>
              <a:gdLst/>
              <a:ahLst/>
              <a:cxnLst/>
              <a:rect l="0" t="0" r="0" b="0"/>
              <a:pathLst/>
            </a:custGeom>
            <a:solidFill>
              <a:srgbClr val="A48700"/>
            </a:solidFill>
            <a:ln w="19050" cmpd="sng">
              <a:solidFill>
                <a:schemeClr val="bg1"/>
              </a:solidFill>
              <a:round/>
              <a:headEnd/>
              <a:tailEnd/>
            </a:ln>
          </p:spPr>
          <p:txBody>
            <a:bodyPr/>
            <a:lstStyle/>
            <a:p>
              <a:endParaRPr lang="zh-CN" altLang="en-US"/>
            </a:p>
          </p:txBody>
        </p:sp>
        <p:sp>
          <p:nvSpPr>
            <p:cNvPr id="68" name="Freeform 36">
              <a:extLst>
                <a:ext uri="{FF2B5EF4-FFF2-40B4-BE49-F238E27FC236}">
                  <a16:creationId xmlns:a16="http://schemas.microsoft.com/office/drawing/2014/main" id="{A2E0895C-3A36-47A9-AA2F-FB458C0EBE35}"/>
                </a:ext>
              </a:extLst>
            </p:cNvPr>
            <p:cNvSpPr>
              <a:spLocks/>
            </p:cNvSpPr>
            <p:nvPr/>
          </p:nvSpPr>
          <p:spPr bwMode="auto">
            <a:xfrm rot="5400000">
              <a:off x="1211" y="1605"/>
              <a:ext cx="1077" cy="1077"/>
            </a:xfrm>
            <a:custGeom>
              <a:avLst/>
              <a:gdLst/>
              <a:ahLst/>
              <a:cxnLst/>
              <a:rect l="0" t="0" r="0" b="0"/>
              <a:pathLst/>
            </a:custGeom>
            <a:solidFill>
              <a:srgbClr val="FFC000"/>
            </a:solidFill>
            <a:ln w="19050" cmpd="sng">
              <a:solidFill>
                <a:schemeClr val="bg1"/>
              </a:solidFill>
              <a:round/>
              <a:headEnd/>
              <a:tailEnd/>
            </a:ln>
          </p:spPr>
          <p:txBody>
            <a:bodyPr/>
            <a:lstStyle/>
            <a:p>
              <a:endParaRPr lang="zh-CN" altLang="en-US"/>
            </a:p>
          </p:txBody>
        </p:sp>
        <p:sp>
          <p:nvSpPr>
            <p:cNvPr id="69" name="Freeform 37">
              <a:extLst>
                <a:ext uri="{FF2B5EF4-FFF2-40B4-BE49-F238E27FC236}">
                  <a16:creationId xmlns:a16="http://schemas.microsoft.com/office/drawing/2014/main" id="{B18D53D5-A5D9-486B-B30D-5EA7BBAD7140}"/>
                </a:ext>
              </a:extLst>
            </p:cNvPr>
            <p:cNvSpPr>
              <a:spLocks/>
            </p:cNvSpPr>
            <p:nvPr/>
          </p:nvSpPr>
          <p:spPr bwMode="auto">
            <a:xfrm rot="10800000">
              <a:off x="3" y="1606"/>
              <a:ext cx="1077" cy="1077"/>
            </a:xfrm>
            <a:custGeom>
              <a:avLst/>
              <a:gdLst/>
              <a:ahLst/>
              <a:cxnLst/>
              <a:rect l="0" t="0" r="0" b="0"/>
              <a:pathLst/>
            </a:custGeom>
            <a:solidFill>
              <a:srgbClr val="DEA900"/>
            </a:solidFill>
            <a:ln w="19050" cmpd="sng">
              <a:solidFill>
                <a:schemeClr val="bg1"/>
              </a:solidFill>
              <a:round/>
              <a:headEnd/>
              <a:tailEnd/>
            </a:ln>
          </p:spPr>
          <p:txBody>
            <a:bodyPr/>
            <a:lstStyle/>
            <a:p>
              <a:endParaRPr lang="zh-CN" altLang="en-US"/>
            </a:p>
          </p:txBody>
        </p:sp>
        <p:sp>
          <p:nvSpPr>
            <p:cNvPr id="70" name="Freeform 38">
              <a:extLst>
                <a:ext uri="{FF2B5EF4-FFF2-40B4-BE49-F238E27FC236}">
                  <a16:creationId xmlns:a16="http://schemas.microsoft.com/office/drawing/2014/main" id="{DA2DA281-5700-4174-A2EF-82A505D33ACF}"/>
                </a:ext>
              </a:extLst>
            </p:cNvPr>
            <p:cNvSpPr>
              <a:spLocks/>
            </p:cNvSpPr>
            <p:nvPr/>
          </p:nvSpPr>
          <p:spPr bwMode="auto">
            <a:xfrm rot="-5400000">
              <a:off x="0" y="428"/>
              <a:ext cx="1077" cy="1077"/>
            </a:xfrm>
            <a:custGeom>
              <a:avLst/>
              <a:gdLst/>
              <a:ahLst/>
              <a:cxnLst/>
              <a:rect l="0" t="0" r="0" b="0"/>
              <a:pathLst/>
            </a:custGeom>
            <a:solidFill>
              <a:srgbClr val="DBB400"/>
            </a:solidFill>
            <a:ln w="19050" cmpd="sng">
              <a:solidFill>
                <a:schemeClr val="bg1"/>
              </a:solidFill>
              <a:round/>
              <a:headEnd/>
              <a:tailEnd/>
            </a:ln>
          </p:spPr>
          <p:txBody>
            <a:bodyPr/>
            <a:lstStyle/>
            <a:p>
              <a:endParaRPr lang="zh-CN" altLang="en-US"/>
            </a:p>
          </p:txBody>
        </p:sp>
      </p:grpSp>
      <p:pic>
        <p:nvPicPr>
          <p:cNvPr id="71" name="Picture 26" descr="未标00001">
            <a:extLst>
              <a:ext uri="{FF2B5EF4-FFF2-40B4-BE49-F238E27FC236}">
                <a16:creationId xmlns:a16="http://schemas.microsoft.com/office/drawing/2014/main" id="{0325C1BB-AF28-45C7-97C9-2968A03AD464}"/>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933080" y="1254355"/>
            <a:ext cx="2348821" cy="5174155"/>
          </a:xfrm>
          <a:prstGeom prst="rect">
            <a:avLst/>
          </a:prstGeom>
          <a:noFill/>
          <a:ln w="9525">
            <a:solidFill>
              <a:srgbClr val="DDDDDD"/>
            </a:solidFill>
            <a:miter lim="800000"/>
            <a:headEnd/>
            <a:tailEnd/>
          </a:ln>
          <a:extLst>
            <a:ext uri="{909E8E84-426E-40DD-AFC4-6F175D3DCCD1}">
              <a14:hiddenFill xmlns:a14="http://schemas.microsoft.com/office/drawing/2010/main">
                <a:solidFill>
                  <a:srgbClr val="FFFFFF"/>
                </a:solidFill>
              </a14:hiddenFill>
            </a:ext>
          </a:extLst>
        </p:spPr>
      </p:pic>
      <p:grpSp>
        <p:nvGrpSpPr>
          <p:cNvPr id="75" name="组合 7181">
            <a:extLst>
              <a:ext uri="{FF2B5EF4-FFF2-40B4-BE49-F238E27FC236}">
                <a16:creationId xmlns:a16="http://schemas.microsoft.com/office/drawing/2014/main" id="{81F60229-694A-41EB-9803-820D7DAE124E}"/>
              </a:ext>
            </a:extLst>
          </p:cNvPr>
          <p:cNvGrpSpPr>
            <a:grpSpLocks/>
          </p:cNvGrpSpPr>
          <p:nvPr/>
        </p:nvGrpSpPr>
        <p:grpSpPr bwMode="auto">
          <a:xfrm>
            <a:off x="7899290" y="1370676"/>
            <a:ext cx="2087892" cy="4090706"/>
            <a:chOff x="2905802" y="851104"/>
            <a:chExt cx="1471583" cy="3323114"/>
          </a:xfrm>
        </p:grpSpPr>
        <p:sp>
          <p:nvSpPr>
            <p:cNvPr id="76" name="Line 36">
              <a:extLst>
                <a:ext uri="{FF2B5EF4-FFF2-40B4-BE49-F238E27FC236}">
                  <a16:creationId xmlns:a16="http://schemas.microsoft.com/office/drawing/2014/main" id="{424C8D86-C408-4A73-B0A8-DD00DF2016D4}"/>
                </a:ext>
              </a:extLst>
            </p:cNvPr>
            <p:cNvSpPr>
              <a:spLocks noChangeShapeType="1"/>
            </p:cNvSpPr>
            <p:nvPr/>
          </p:nvSpPr>
          <p:spPr bwMode="auto">
            <a:xfrm flipH="1">
              <a:off x="2954579" y="851104"/>
              <a:ext cx="1422806" cy="0"/>
            </a:xfrm>
            <a:prstGeom prst="line">
              <a:avLst/>
            </a:prstGeom>
            <a:noFill/>
            <a:ln w="15875">
              <a:solidFill>
                <a:srgbClr val="39B0B9"/>
              </a:solidFill>
              <a:round/>
              <a:headEnd type="oval" w="med" len="med"/>
              <a:tailEnd type="triangle" w="med" len="med"/>
            </a:ln>
            <a:extLst>
              <a:ext uri="{909E8E84-426E-40DD-AFC4-6F175D3DCCD1}">
                <a14:hiddenFill xmlns:a14="http://schemas.microsoft.com/office/drawing/2010/main">
                  <a:noFill/>
                </a14:hiddenFill>
              </a:ext>
            </a:extLst>
          </p:spPr>
          <p:txBody>
            <a:bodyPr/>
            <a:lstStyle/>
            <a:p>
              <a:endParaRPr lang="zh-CN" altLang="en-US"/>
            </a:p>
          </p:txBody>
        </p:sp>
        <p:cxnSp>
          <p:nvCxnSpPr>
            <p:cNvPr id="77" name="AutoShape 37">
              <a:extLst>
                <a:ext uri="{FF2B5EF4-FFF2-40B4-BE49-F238E27FC236}">
                  <a16:creationId xmlns:a16="http://schemas.microsoft.com/office/drawing/2014/main" id="{69A10E7E-F3CE-457F-AA77-3C7E4142A5F5}"/>
                </a:ext>
              </a:extLst>
            </p:cNvPr>
            <p:cNvCxnSpPr>
              <a:cxnSpLocks noChangeShapeType="1"/>
            </p:cNvCxnSpPr>
            <p:nvPr/>
          </p:nvCxnSpPr>
          <p:spPr bwMode="auto">
            <a:xfrm rot="10800000" flipV="1">
              <a:off x="2954579" y="949529"/>
              <a:ext cx="685800" cy="198437"/>
            </a:xfrm>
            <a:prstGeom prst="bentConnector3">
              <a:avLst>
                <a:gd name="adj1" fmla="val 50000"/>
              </a:avLst>
            </a:prstGeom>
            <a:noFill/>
            <a:ln w="15875">
              <a:solidFill>
                <a:srgbClr val="39B0B9"/>
              </a:solidFill>
              <a:miter lim="800000"/>
              <a:headEnd type="oval" w="med" len="med"/>
              <a:tailEnd type="triangle" w="med" len="med"/>
            </a:ln>
            <a:extLst>
              <a:ext uri="{909E8E84-426E-40DD-AFC4-6F175D3DCCD1}">
                <a14:hiddenFill xmlns:a14="http://schemas.microsoft.com/office/drawing/2010/main">
                  <a:noFill/>
                </a14:hiddenFill>
              </a:ext>
            </a:extLst>
          </p:spPr>
        </p:cxnSp>
        <p:cxnSp>
          <p:nvCxnSpPr>
            <p:cNvPr id="78" name="AutoShape 38">
              <a:extLst>
                <a:ext uri="{FF2B5EF4-FFF2-40B4-BE49-F238E27FC236}">
                  <a16:creationId xmlns:a16="http://schemas.microsoft.com/office/drawing/2014/main" id="{F1017626-DEA2-433E-8D44-FD02D7316763}"/>
                </a:ext>
              </a:extLst>
            </p:cNvPr>
            <p:cNvCxnSpPr>
              <a:cxnSpLocks noChangeShapeType="1"/>
            </p:cNvCxnSpPr>
            <p:nvPr/>
          </p:nvCxnSpPr>
          <p:spPr bwMode="auto">
            <a:xfrm rot="10800000" flipV="1">
              <a:off x="2983795" y="1360306"/>
              <a:ext cx="1248691" cy="250806"/>
            </a:xfrm>
            <a:prstGeom prst="bentConnector3">
              <a:avLst>
                <a:gd name="adj1" fmla="val 81720"/>
              </a:avLst>
            </a:prstGeom>
            <a:noFill/>
            <a:ln w="15875">
              <a:solidFill>
                <a:srgbClr val="39B0B9"/>
              </a:solidFill>
              <a:miter lim="800000"/>
              <a:headEnd type="oval" w="med" len="med"/>
              <a:tailEnd type="triangle" w="med" len="med"/>
            </a:ln>
            <a:extLst>
              <a:ext uri="{909E8E84-426E-40DD-AFC4-6F175D3DCCD1}">
                <a14:hiddenFill xmlns:a14="http://schemas.microsoft.com/office/drawing/2010/main">
                  <a:noFill/>
                </a14:hiddenFill>
              </a:ext>
            </a:extLst>
          </p:spPr>
        </p:cxnSp>
        <p:cxnSp>
          <p:nvCxnSpPr>
            <p:cNvPr id="79" name="AutoShape 39">
              <a:extLst>
                <a:ext uri="{FF2B5EF4-FFF2-40B4-BE49-F238E27FC236}">
                  <a16:creationId xmlns:a16="http://schemas.microsoft.com/office/drawing/2014/main" id="{FA9909E4-632F-4915-BDD7-A744F355065A}"/>
                </a:ext>
              </a:extLst>
            </p:cNvPr>
            <p:cNvCxnSpPr>
              <a:cxnSpLocks noChangeShapeType="1"/>
            </p:cNvCxnSpPr>
            <p:nvPr/>
          </p:nvCxnSpPr>
          <p:spPr bwMode="auto">
            <a:xfrm rot="10800000" flipV="1">
              <a:off x="2905802" y="2533882"/>
              <a:ext cx="1257300" cy="296862"/>
            </a:xfrm>
            <a:prstGeom prst="bentConnector3">
              <a:avLst>
                <a:gd name="adj1" fmla="val 80301"/>
              </a:avLst>
            </a:prstGeom>
            <a:noFill/>
            <a:ln w="15875">
              <a:solidFill>
                <a:srgbClr val="39B0B9"/>
              </a:solidFill>
              <a:miter lim="800000"/>
              <a:headEnd type="oval" w="med" len="med"/>
              <a:tailEnd type="triangle" w="med" len="med"/>
            </a:ln>
            <a:extLst>
              <a:ext uri="{909E8E84-426E-40DD-AFC4-6F175D3DCCD1}">
                <a14:hiddenFill xmlns:a14="http://schemas.microsoft.com/office/drawing/2010/main">
                  <a:noFill/>
                </a14:hiddenFill>
              </a:ext>
            </a:extLst>
          </p:spPr>
        </p:cxnSp>
        <p:cxnSp>
          <p:nvCxnSpPr>
            <p:cNvPr id="80" name="AutoShape 40">
              <a:extLst>
                <a:ext uri="{FF2B5EF4-FFF2-40B4-BE49-F238E27FC236}">
                  <a16:creationId xmlns:a16="http://schemas.microsoft.com/office/drawing/2014/main" id="{2746F8B8-1E46-4BFD-9887-E842E1F3C924}"/>
                </a:ext>
              </a:extLst>
            </p:cNvPr>
            <p:cNvCxnSpPr>
              <a:cxnSpLocks noChangeShapeType="1"/>
            </p:cNvCxnSpPr>
            <p:nvPr/>
          </p:nvCxnSpPr>
          <p:spPr bwMode="auto">
            <a:xfrm rot="10800000">
              <a:off x="2929432" y="3221603"/>
              <a:ext cx="1005071" cy="274712"/>
            </a:xfrm>
            <a:prstGeom prst="bentConnector3">
              <a:avLst>
                <a:gd name="adj1" fmla="val 50000"/>
              </a:avLst>
            </a:prstGeom>
            <a:noFill/>
            <a:ln w="15875">
              <a:solidFill>
                <a:srgbClr val="39B0B9"/>
              </a:solidFill>
              <a:miter lim="800000"/>
              <a:headEnd type="oval" w="med" len="med"/>
              <a:tailEnd type="triangle" w="med" len="med"/>
            </a:ln>
            <a:extLst>
              <a:ext uri="{909E8E84-426E-40DD-AFC4-6F175D3DCCD1}">
                <a14:hiddenFill xmlns:a14="http://schemas.microsoft.com/office/drawing/2010/main">
                  <a:noFill/>
                </a14:hiddenFill>
              </a:ext>
            </a:extLst>
          </p:spPr>
        </p:cxnSp>
        <p:cxnSp>
          <p:nvCxnSpPr>
            <p:cNvPr id="81" name="AutoShape 41">
              <a:extLst>
                <a:ext uri="{FF2B5EF4-FFF2-40B4-BE49-F238E27FC236}">
                  <a16:creationId xmlns:a16="http://schemas.microsoft.com/office/drawing/2014/main" id="{7A160362-4DFC-4FEF-8D98-F888C41B2FE8}"/>
                </a:ext>
              </a:extLst>
            </p:cNvPr>
            <p:cNvCxnSpPr>
              <a:cxnSpLocks noChangeShapeType="1"/>
            </p:cNvCxnSpPr>
            <p:nvPr/>
          </p:nvCxnSpPr>
          <p:spPr bwMode="auto">
            <a:xfrm rot="10800000">
              <a:off x="2934399" y="3975780"/>
              <a:ext cx="1034442" cy="198438"/>
            </a:xfrm>
            <a:prstGeom prst="bentConnector3">
              <a:avLst>
                <a:gd name="adj1" fmla="val 50000"/>
              </a:avLst>
            </a:prstGeom>
            <a:noFill/>
            <a:ln w="15875">
              <a:solidFill>
                <a:srgbClr val="39B0B9"/>
              </a:solidFill>
              <a:miter lim="800000"/>
              <a:headEnd type="oval" w="med" len="med"/>
              <a:tailEnd type="triangle" w="med" len="med"/>
            </a:ln>
            <a:extLst>
              <a:ext uri="{909E8E84-426E-40DD-AFC4-6F175D3DCCD1}">
                <a14:hiddenFill xmlns:a14="http://schemas.microsoft.com/office/drawing/2010/main">
                  <a:noFill/>
                </a14:hiddenFill>
              </a:ext>
            </a:extLst>
          </p:spPr>
        </p:cxnSp>
      </p:grpSp>
      <p:sp>
        <p:nvSpPr>
          <p:cNvPr id="82" name="TextBox 2">
            <a:extLst>
              <a:ext uri="{FF2B5EF4-FFF2-40B4-BE49-F238E27FC236}">
                <a16:creationId xmlns:a16="http://schemas.microsoft.com/office/drawing/2014/main" id="{6162BA64-1DBA-4659-8ECD-D7F80E4F2788}"/>
              </a:ext>
            </a:extLst>
          </p:cNvPr>
          <p:cNvSpPr txBox="1">
            <a:spLocks noChangeArrowheads="1"/>
          </p:cNvSpPr>
          <p:nvPr/>
        </p:nvSpPr>
        <p:spPr bwMode="auto">
          <a:xfrm>
            <a:off x="7205245" y="1155700"/>
            <a:ext cx="1254873"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000" dirty="0">
                <a:latin typeface="微软雅黑" panose="020B0503020204020204" pitchFamily="34" charset="-122"/>
                <a:ea typeface="微软雅黑" panose="020B0503020204020204" pitchFamily="34" charset="-122"/>
              </a:rPr>
              <a:t>店</a:t>
            </a:r>
            <a:r>
              <a:rPr lang="zh-CN" altLang="en-US" sz="2000" dirty="0" smtClean="0">
                <a:latin typeface="微软雅黑" panose="020B0503020204020204" pitchFamily="34" charset="-122"/>
                <a:ea typeface="微软雅黑" panose="020B0503020204020204" pitchFamily="34" charset="-122"/>
              </a:rPr>
              <a:t>招</a:t>
            </a:r>
            <a:endParaRPr lang="zh-CN" altLang="en-US" sz="2000" dirty="0">
              <a:latin typeface="微软雅黑" panose="020B0503020204020204" pitchFamily="34" charset="-122"/>
              <a:ea typeface="微软雅黑" panose="020B0503020204020204" pitchFamily="34" charset="-122"/>
            </a:endParaRPr>
          </a:p>
        </p:txBody>
      </p:sp>
      <p:sp>
        <p:nvSpPr>
          <p:cNvPr id="83" name="TextBox 28">
            <a:extLst>
              <a:ext uri="{FF2B5EF4-FFF2-40B4-BE49-F238E27FC236}">
                <a16:creationId xmlns:a16="http://schemas.microsoft.com/office/drawing/2014/main" id="{B454BCA0-C044-4DB6-8FA3-2AACD932FBD3}"/>
              </a:ext>
            </a:extLst>
          </p:cNvPr>
          <p:cNvSpPr txBox="1">
            <a:spLocks noChangeArrowheads="1"/>
          </p:cNvSpPr>
          <p:nvPr/>
        </p:nvSpPr>
        <p:spPr bwMode="auto">
          <a:xfrm>
            <a:off x="7205245" y="1571783"/>
            <a:ext cx="1254873"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000" dirty="0">
                <a:latin typeface="微软雅黑" panose="020B0503020204020204" pitchFamily="34" charset="-122"/>
                <a:ea typeface="微软雅黑" panose="020B0503020204020204" pitchFamily="34" charset="-122"/>
              </a:rPr>
              <a:t>导航</a:t>
            </a:r>
          </a:p>
        </p:txBody>
      </p:sp>
      <p:sp>
        <p:nvSpPr>
          <p:cNvPr id="84" name="TextBox 29">
            <a:extLst>
              <a:ext uri="{FF2B5EF4-FFF2-40B4-BE49-F238E27FC236}">
                <a16:creationId xmlns:a16="http://schemas.microsoft.com/office/drawing/2014/main" id="{E2731B2C-D7DB-42A2-85E3-68101B7C9793}"/>
              </a:ext>
            </a:extLst>
          </p:cNvPr>
          <p:cNvSpPr txBox="1">
            <a:spLocks noChangeArrowheads="1"/>
          </p:cNvSpPr>
          <p:nvPr/>
        </p:nvSpPr>
        <p:spPr bwMode="auto">
          <a:xfrm>
            <a:off x="6871852" y="2106480"/>
            <a:ext cx="1254873"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000" dirty="0" smtClean="0">
                <a:latin typeface="微软雅黑" panose="020B0503020204020204" pitchFamily="34" charset="-122"/>
                <a:ea typeface="微软雅黑" panose="020B0503020204020204" pitchFamily="34" charset="-122"/>
              </a:rPr>
              <a:t>店铺招牌</a:t>
            </a:r>
            <a:endParaRPr lang="zh-CN" altLang="en-US" sz="2000" dirty="0">
              <a:latin typeface="微软雅黑" panose="020B0503020204020204" pitchFamily="34" charset="-122"/>
              <a:ea typeface="微软雅黑" panose="020B0503020204020204" pitchFamily="34" charset="-122"/>
            </a:endParaRPr>
          </a:p>
        </p:txBody>
      </p:sp>
      <p:sp>
        <p:nvSpPr>
          <p:cNvPr id="85" name="TextBox 30">
            <a:extLst>
              <a:ext uri="{FF2B5EF4-FFF2-40B4-BE49-F238E27FC236}">
                <a16:creationId xmlns:a16="http://schemas.microsoft.com/office/drawing/2014/main" id="{E2550E00-8A84-43B7-A6AF-319342687E45}"/>
              </a:ext>
            </a:extLst>
          </p:cNvPr>
          <p:cNvSpPr txBox="1">
            <a:spLocks noChangeArrowheads="1"/>
          </p:cNvSpPr>
          <p:nvPr/>
        </p:nvSpPr>
        <p:spPr bwMode="auto">
          <a:xfrm>
            <a:off x="7053795" y="3622495"/>
            <a:ext cx="1202793"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000" dirty="0" smtClean="0">
                <a:latin typeface="微软雅黑" panose="020B0503020204020204" pitchFamily="34" charset="-122"/>
                <a:ea typeface="微软雅黑" panose="020B0503020204020204" pitchFamily="34" charset="-122"/>
              </a:rPr>
              <a:t>分类</a:t>
            </a:r>
            <a:endParaRPr lang="zh-CN" altLang="en-US" sz="2000" dirty="0">
              <a:latin typeface="微软雅黑" panose="020B0503020204020204" pitchFamily="34" charset="-122"/>
              <a:ea typeface="微软雅黑" panose="020B0503020204020204" pitchFamily="34" charset="-122"/>
            </a:endParaRPr>
          </a:p>
        </p:txBody>
      </p:sp>
      <p:sp>
        <p:nvSpPr>
          <p:cNvPr id="86" name="TextBox 31">
            <a:extLst>
              <a:ext uri="{FF2B5EF4-FFF2-40B4-BE49-F238E27FC236}">
                <a16:creationId xmlns:a16="http://schemas.microsoft.com/office/drawing/2014/main" id="{1CD9780A-8665-48D9-B2E7-2D6D6BE9681F}"/>
              </a:ext>
            </a:extLst>
          </p:cNvPr>
          <p:cNvSpPr txBox="1">
            <a:spLocks noChangeArrowheads="1"/>
          </p:cNvSpPr>
          <p:nvPr/>
        </p:nvSpPr>
        <p:spPr bwMode="auto">
          <a:xfrm>
            <a:off x="6812355" y="5017053"/>
            <a:ext cx="1254873"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000" dirty="0">
                <a:latin typeface="微软雅黑" panose="020B0503020204020204" pitchFamily="34" charset="-122"/>
                <a:ea typeface="微软雅黑" panose="020B0503020204020204" pitchFamily="34" charset="-122"/>
              </a:rPr>
              <a:t>海报</a:t>
            </a:r>
            <a:r>
              <a:rPr lang="zh-CN" altLang="en-US" sz="2000" dirty="0" smtClean="0">
                <a:latin typeface="微软雅黑" panose="020B0503020204020204" pitchFamily="34" charset="-122"/>
                <a:ea typeface="微软雅黑" panose="020B0503020204020204" pitchFamily="34" charset="-122"/>
              </a:rPr>
              <a:t>图片</a:t>
            </a:r>
            <a:endParaRPr lang="zh-CN" altLang="en-US" sz="2000" dirty="0">
              <a:latin typeface="微软雅黑" panose="020B0503020204020204" pitchFamily="34" charset="-122"/>
              <a:ea typeface="微软雅黑" panose="020B0503020204020204" pitchFamily="34" charset="-122"/>
            </a:endParaRPr>
          </a:p>
        </p:txBody>
      </p:sp>
      <p:sp>
        <p:nvSpPr>
          <p:cNvPr id="87" name="TextBox 32">
            <a:extLst>
              <a:ext uri="{FF2B5EF4-FFF2-40B4-BE49-F238E27FC236}">
                <a16:creationId xmlns:a16="http://schemas.microsoft.com/office/drawing/2014/main" id="{54FBC782-9343-44D1-BB85-1B17A39F4087}"/>
              </a:ext>
            </a:extLst>
          </p:cNvPr>
          <p:cNvSpPr txBox="1">
            <a:spLocks noChangeArrowheads="1"/>
          </p:cNvSpPr>
          <p:nvPr/>
        </p:nvSpPr>
        <p:spPr bwMode="auto">
          <a:xfrm>
            <a:off x="7099672" y="4067138"/>
            <a:ext cx="1254873"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000" dirty="0">
                <a:latin typeface="微软雅黑" panose="020B0503020204020204" pitchFamily="34" charset="-122"/>
                <a:ea typeface="微软雅黑" panose="020B0503020204020204" pitchFamily="34" charset="-122"/>
              </a:rPr>
              <a:t>橱窗</a:t>
            </a:r>
            <a:endParaRPr lang="en-US" altLang="zh-CN" sz="2000" dirty="0">
              <a:latin typeface="微软雅黑" panose="020B0503020204020204" pitchFamily="34" charset="-122"/>
              <a:ea typeface="微软雅黑" panose="020B0503020204020204" pitchFamily="34" charset="-122"/>
            </a:endParaRPr>
          </a:p>
          <a:p>
            <a:pPr eaLnBrk="1" hangingPunct="1"/>
            <a:r>
              <a:rPr lang="zh-CN" altLang="en-US" sz="2000" dirty="0">
                <a:latin typeface="微软雅黑" panose="020B0503020204020204" pitchFamily="34" charset="-122"/>
                <a:ea typeface="微软雅黑" panose="020B0503020204020204" pitchFamily="34" charset="-122"/>
              </a:rPr>
              <a:t>商品照片</a:t>
            </a:r>
          </a:p>
        </p:txBody>
      </p:sp>
    </p:spTree>
    <p:extLst>
      <p:ext uri="{BB962C8B-B14F-4D97-AF65-F5344CB8AC3E}">
        <p14:creationId xmlns:p14="http://schemas.microsoft.com/office/powerpoint/2010/main" val="3272780822"/>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1"/>
                                        </p:tgtEl>
                                        <p:attrNameLst>
                                          <p:attrName>style.visibility</p:attrName>
                                        </p:attrNameLst>
                                      </p:cBhvr>
                                      <p:to>
                                        <p:strVal val="visible"/>
                                      </p:to>
                                    </p:set>
                                    <p:animEffect transition="in" filter="fade">
                                      <p:cBhvr>
                                        <p:cTn id="7" dur="500"/>
                                        <p:tgtEl>
                                          <p:spTgt spid="61"/>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64"/>
                                        </p:tgtEl>
                                        <p:attrNameLst>
                                          <p:attrName>style.visibility</p:attrName>
                                        </p:attrNameLst>
                                      </p:cBhvr>
                                      <p:to>
                                        <p:strVal val="visible"/>
                                      </p:to>
                                    </p:set>
                                    <p:animEffect transition="in" filter="fade">
                                      <p:cBhvr>
                                        <p:cTn id="12" dur="500"/>
                                        <p:tgtEl>
                                          <p:spTgt spid="64"/>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65"/>
                                        </p:tgtEl>
                                        <p:attrNameLst>
                                          <p:attrName>style.visibility</p:attrName>
                                        </p:attrNameLst>
                                      </p:cBhvr>
                                      <p:to>
                                        <p:strVal val="visible"/>
                                      </p:to>
                                    </p:set>
                                    <p:animEffect transition="in" filter="fade">
                                      <p:cBhvr>
                                        <p:cTn id="15" dur="500"/>
                                        <p:tgtEl>
                                          <p:spTgt spid="65"/>
                                        </p:tgtEl>
                                      </p:cBhvr>
                                    </p:animEffect>
                                  </p:childTnLst>
                                </p:cTn>
                              </p:par>
                              <p:par>
                                <p:cTn id="16" presetID="10" presetClass="entr" presetSubtype="0" fill="hold" nodeType="withEffect">
                                  <p:stCondLst>
                                    <p:cond delay="0"/>
                                  </p:stCondLst>
                                  <p:childTnLst>
                                    <p:set>
                                      <p:cBhvr>
                                        <p:cTn id="17" dur="1" fill="hold">
                                          <p:stCondLst>
                                            <p:cond delay="0"/>
                                          </p:stCondLst>
                                        </p:cTn>
                                        <p:tgtEl>
                                          <p:spTgt spid="71"/>
                                        </p:tgtEl>
                                        <p:attrNameLst>
                                          <p:attrName>style.visibility</p:attrName>
                                        </p:attrNameLst>
                                      </p:cBhvr>
                                      <p:to>
                                        <p:strVal val="visible"/>
                                      </p:to>
                                    </p:set>
                                    <p:animEffect transition="in" filter="fade">
                                      <p:cBhvr>
                                        <p:cTn id="18" dur="500"/>
                                        <p:tgtEl>
                                          <p:spTgt spid="71"/>
                                        </p:tgtEl>
                                      </p:cBhvr>
                                    </p:animEffect>
                                  </p:childTnLst>
                                </p:cTn>
                              </p:par>
                              <p:par>
                                <p:cTn id="19" presetID="10" presetClass="entr" presetSubtype="0" fill="hold" nodeType="withEffect">
                                  <p:stCondLst>
                                    <p:cond delay="0"/>
                                  </p:stCondLst>
                                  <p:childTnLst>
                                    <p:set>
                                      <p:cBhvr>
                                        <p:cTn id="20" dur="1" fill="hold">
                                          <p:stCondLst>
                                            <p:cond delay="0"/>
                                          </p:stCondLst>
                                        </p:cTn>
                                        <p:tgtEl>
                                          <p:spTgt spid="75"/>
                                        </p:tgtEl>
                                        <p:attrNameLst>
                                          <p:attrName>style.visibility</p:attrName>
                                        </p:attrNameLst>
                                      </p:cBhvr>
                                      <p:to>
                                        <p:strVal val="visible"/>
                                      </p:to>
                                    </p:set>
                                    <p:animEffect transition="in" filter="fade">
                                      <p:cBhvr>
                                        <p:cTn id="21" dur="500"/>
                                        <p:tgtEl>
                                          <p:spTgt spid="75"/>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82"/>
                                        </p:tgtEl>
                                        <p:attrNameLst>
                                          <p:attrName>style.visibility</p:attrName>
                                        </p:attrNameLst>
                                      </p:cBhvr>
                                      <p:to>
                                        <p:strVal val="visible"/>
                                      </p:to>
                                    </p:set>
                                    <p:animEffect transition="in" filter="fade">
                                      <p:cBhvr>
                                        <p:cTn id="24" dur="500"/>
                                        <p:tgtEl>
                                          <p:spTgt spid="82"/>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83"/>
                                        </p:tgtEl>
                                        <p:attrNameLst>
                                          <p:attrName>style.visibility</p:attrName>
                                        </p:attrNameLst>
                                      </p:cBhvr>
                                      <p:to>
                                        <p:strVal val="visible"/>
                                      </p:to>
                                    </p:set>
                                    <p:animEffect transition="in" filter="fade">
                                      <p:cBhvr>
                                        <p:cTn id="27" dur="500"/>
                                        <p:tgtEl>
                                          <p:spTgt spid="83"/>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84"/>
                                        </p:tgtEl>
                                        <p:attrNameLst>
                                          <p:attrName>style.visibility</p:attrName>
                                        </p:attrNameLst>
                                      </p:cBhvr>
                                      <p:to>
                                        <p:strVal val="visible"/>
                                      </p:to>
                                    </p:set>
                                    <p:animEffect transition="in" filter="fade">
                                      <p:cBhvr>
                                        <p:cTn id="30" dur="500"/>
                                        <p:tgtEl>
                                          <p:spTgt spid="84"/>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85"/>
                                        </p:tgtEl>
                                        <p:attrNameLst>
                                          <p:attrName>style.visibility</p:attrName>
                                        </p:attrNameLst>
                                      </p:cBhvr>
                                      <p:to>
                                        <p:strVal val="visible"/>
                                      </p:to>
                                    </p:set>
                                    <p:animEffect transition="in" filter="fade">
                                      <p:cBhvr>
                                        <p:cTn id="33" dur="500"/>
                                        <p:tgtEl>
                                          <p:spTgt spid="85"/>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86"/>
                                        </p:tgtEl>
                                        <p:attrNameLst>
                                          <p:attrName>style.visibility</p:attrName>
                                        </p:attrNameLst>
                                      </p:cBhvr>
                                      <p:to>
                                        <p:strVal val="visible"/>
                                      </p:to>
                                    </p:set>
                                    <p:animEffect transition="in" filter="fade">
                                      <p:cBhvr>
                                        <p:cTn id="36" dur="500"/>
                                        <p:tgtEl>
                                          <p:spTgt spid="86"/>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87"/>
                                        </p:tgtEl>
                                        <p:attrNameLst>
                                          <p:attrName>style.visibility</p:attrName>
                                        </p:attrNameLst>
                                      </p:cBhvr>
                                      <p:to>
                                        <p:strVal val="visible"/>
                                      </p:to>
                                    </p:set>
                                    <p:animEffect transition="in" filter="fade">
                                      <p:cBhvr>
                                        <p:cTn id="39" dur="500"/>
                                        <p:tgtEl>
                                          <p:spTgt spid="87"/>
                                        </p:tgtEl>
                                      </p:cBhvr>
                                    </p:animEffect>
                                  </p:childTnLst>
                                </p:cTn>
                              </p:par>
                            </p:childTnLst>
                          </p:cTn>
                        </p:par>
                      </p:childTnLst>
                    </p:cTn>
                  </p:par>
                  <p:par>
                    <p:cTn id="40" fill="hold">
                      <p:stCondLst>
                        <p:cond delay="indefinite"/>
                      </p:stCondLst>
                      <p:childTnLst>
                        <p:par>
                          <p:cTn id="41" fill="hold">
                            <p:stCondLst>
                              <p:cond delay="0"/>
                            </p:stCondLst>
                            <p:childTnLst>
                              <p:par>
                                <p:cTn id="42" presetID="10" presetClass="entr" presetSubtype="0" fill="hold" grpId="0" nodeType="clickEffect">
                                  <p:stCondLst>
                                    <p:cond delay="0"/>
                                  </p:stCondLst>
                                  <p:childTnLst>
                                    <p:set>
                                      <p:cBhvr>
                                        <p:cTn id="43" dur="1" fill="hold">
                                          <p:stCondLst>
                                            <p:cond delay="0"/>
                                          </p:stCondLst>
                                        </p:cTn>
                                        <p:tgtEl>
                                          <p:spTgt spid="62"/>
                                        </p:tgtEl>
                                        <p:attrNameLst>
                                          <p:attrName>style.visibility</p:attrName>
                                        </p:attrNameLst>
                                      </p:cBhvr>
                                      <p:to>
                                        <p:strVal val="visible"/>
                                      </p:to>
                                    </p:set>
                                    <p:animEffect transition="in" filter="fade">
                                      <p:cBhvr>
                                        <p:cTn id="44" dur="500"/>
                                        <p:tgtEl>
                                          <p:spTgt spid="62"/>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63"/>
                                        </p:tgtEl>
                                        <p:attrNameLst>
                                          <p:attrName>style.visibility</p:attrName>
                                        </p:attrNameLst>
                                      </p:cBhvr>
                                      <p:to>
                                        <p:strVal val="visible"/>
                                      </p:to>
                                    </p:set>
                                    <p:animEffect transition="in" filter="fade">
                                      <p:cBhvr>
                                        <p:cTn id="47" dur="500"/>
                                        <p:tgtEl>
                                          <p:spTgt spid="6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 grpId="0"/>
      <p:bldP spid="62" grpId="0" animBg="1"/>
      <p:bldP spid="63" grpId="0" animBg="1"/>
      <p:bldP spid="64" grpId="0" animBg="1"/>
      <p:bldP spid="65" grpId="0" animBg="1"/>
      <p:bldP spid="82" grpId="0"/>
      <p:bldP spid="83" grpId="0"/>
      <p:bldP spid="84" grpId="0"/>
      <p:bldP spid="85" grpId="0"/>
      <p:bldP spid="86" grpId="0"/>
      <p:bldP spid="87"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组合 14">
            <a:extLst>
              <a:ext uri="{FF2B5EF4-FFF2-40B4-BE49-F238E27FC236}">
                <a16:creationId xmlns:a16="http://schemas.microsoft.com/office/drawing/2014/main" id="{D7DF2D83-34CE-4B6C-A1EF-E37BFE7EE255}"/>
              </a:ext>
            </a:extLst>
          </p:cNvPr>
          <p:cNvGrpSpPr/>
          <p:nvPr/>
        </p:nvGrpSpPr>
        <p:grpSpPr>
          <a:xfrm>
            <a:off x="0" y="0"/>
            <a:ext cx="12201793" cy="6858000"/>
            <a:chOff x="-4" y="0"/>
            <a:chExt cx="12201793" cy="6858000"/>
          </a:xfrm>
        </p:grpSpPr>
        <p:sp>
          <p:nvSpPr>
            <p:cNvPr id="21" name="直角三角形 20">
              <a:extLst>
                <a:ext uri="{FF2B5EF4-FFF2-40B4-BE49-F238E27FC236}">
                  <a16:creationId xmlns:a16="http://schemas.microsoft.com/office/drawing/2014/main" id="{7928C8B9-B129-4DBE-B10F-D4B35548FD5A}"/>
                </a:ext>
              </a:extLst>
            </p:cNvPr>
            <p:cNvSpPr/>
            <p:nvPr/>
          </p:nvSpPr>
          <p:spPr>
            <a:xfrm rot="5400000">
              <a:off x="1588432" y="-1588436"/>
              <a:ext cx="1155700" cy="4332571"/>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iekie jianheiti" panose="020F0502020204030204"/>
                <a:cs typeface="+mn-ea"/>
                <a:sym typeface="+mn-lt"/>
              </a:endParaRPr>
            </a:p>
          </p:txBody>
        </p:sp>
        <p:sp>
          <p:nvSpPr>
            <p:cNvPr id="22" name="直角三角形 21">
              <a:extLst>
                <a:ext uri="{FF2B5EF4-FFF2-40B4-BE49-F238E27FC236}">
                  <a16:creationId xmlns:a16="http://schemas.microsoft.com/office/drawing/2014/main" id="{B2CEA6D7-D8D7-40A8-B70A-AB30E86EF4A0}"/>
                </a:ext>
              </a:extLst>
            </p:cNvPr>
            <p:cNvSpPr/>
            <p:nvPr/>
          </p:nvSpPr>
          <p:spPr>
            <a:xfrm rot="5400000">
              <a:off x="197277" y="-197278"/>
              <a:ext cx="1155704" cy="1550259"/>
            </a:xfrm>
            <a:prstGeom prst="rtTriangle">
              <a:avLst/>
            </a:prstGeom>
            <a:gradFill>
              <a:gsLst>
                <a:gs pos="100000">
                  <a:schemeClr val="accent1">
                    <a:alpha val="83000"/>
                  </a:schemeClr>
                </a:gs>
                <a:gs pos="0">
                  <a:schemeClr val="accent2"/>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FFFFF"/>
                </a:solidFill>
                <a:effectLst/>
                <a:uLnTx/>
                <a:uFillTx/>
                <a:latin typeface="iekie jianheiti" panose="020F0502020204030204"/>
                <a:cs typeface="+mn-ea"/>
                <a:sym typeface="+mn-lt"/>
              </a:endParaRPr>
            </a:p>
          </p:txBody>
        </p:sp>
        <p:sp>
          <p:nvSpPr>
            <p:cNvPr id="23" name="直角三角形 22">
              <a:extLst>
                <a:ext uri="{FF2B5EF4-FFF2-40B4-BE49-F238E27FC236}">
                  <a16:creationId xmlns:a16="http://schemas.microsoft.com/office/drawing/2014/main" id="{B3F88842-3827-4434-AA7B-F7E6B6C90AE2}"/>
                </a:ext>
              </a:extLst>
            </p:cNvPr>
            <p:cNvSpPr/>
            <p:nvPr/>
          </p:nvSpPr>
          <p:spPr>
            <a:xfrm rot="16200000">
              <a:off x="10401570" y="5067570"/>
              <a:ext cx="1031966" cy="2548894"/>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iekie jianheiti" panose="020F0502020204030204"/>
                <a:cs typeface="+mn-ea"/>
                <a:sym typeface="+mn-lt"/>
              </a:endParaRPr>
            </a:p>
          </p:txBody>
        </p:sp>
        <p:sp>
          <p:nvSpPr>
            <p:cNvPr id="24" name="直角三角形 23">
              <a:extLst>
                <a:ext uri="{FF2B5EF4-FFF2-40B4-BE49-F238E27FC236}">
                  <a16:creationId xmlns:a16="http://schemas.microsoft.com/office/drawing/2014/main" id="{85D6D55B-6A40-46EB-869F-0F8B78672B97}"/>
                </a:ext>
              </a:extLst>
            </p:cNvPr>
            <p:cNvSpPr/>
            <p:nvPr/>
          </p:nvSpPr>
          <p:spPr>
            <a:xfrm rot="16200000">
              <a:off x="11287389" y="5943599"/>
              <a:ext cx="914400" cy="914400"/>
            </a:xfrm>
            <a:prstGeom prst="rtTriangle">
              <a:avLst/>
            </a:prstGeom>
            <a:gradFill>
              <a:gsLst>
                <a:gs pos="100000">
                  <a:schemeClr val="accent1">
                    <a:alpha val="83000"/>
                  </a:schemeClr>
                </a:gs>
                <a:gs pos="0">
                  <a:schemeClr val="accent2"/>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iekie jianheiti" panose="020F0502020204030204"/>
                <a:cs typeface="+mn-ea"/>
                <a:sym typeface="+mn-lt"/>
              </a:endParaRPr>
            </a:p>
          </p:txBody>
        </p:sp>
      </p:grpSp>
      <p:sp>
        <p:nvSpPr>
          <p:cNvPr id="8" name="矩形 7"/>
          <p:cNvSpPr/>
          <p:nvPr/>
        </p:nvSpPr>
        <p:spPr>
          <a:xfrm>
            <a:off x="8019294" y="285461"/>
            <a:ext cx="3660194" cy="584775"/>
          </a:xfrm>
          <a:prstGeom prst="rect">
            <a:avLst/>
          </a:prstGeom>
        </p:spPr>
        <p:txBody>
          <a:bodyPr wrap="square">
            <a:spAutoFit/>
          </a:bodyPr>
          <a:lstStyle/>
          <a:p>
            <a:pPr lvl="0" algn="dist">
              <a:defRPr/>
            </a:pPr>
            <a:r>
              <a:rPr lang="zh-CN" altLang="en-US" sz="3200" b="1" kern="100" dirty="0">
                <a:solidFill>
                  <a:srgbClr val="000000">
                    <a:lumMod val="75000"/>
                    <a:lumOff val="25000"/>
                  </a:srgbClr>
                </a:solidFill>
                <a:latin typeface="微软雅黑" panose="020B0503020204020204" pitchFamily="34" charset="-122"/>
                <a:ea typeface="微软雅黑" panose="020B0503020204020204" pitchFamily="34" charset="-122"/>
                <a:cs typeface="Times New Roman" panose="02020603050405020304" pitchFamily="18" charset="0"/>
                <a:sym typeface="zihun59hao-chuangcuhei" panose="00000500000000000000" pitchFamily="2" charset="-122"/>
              </a:rPr>
              <a:t>网店装修的重要性</a:t>
            </a:r>
            <a:endParaRPr kumimoji="0" lang="zh-CN" altLang="en-US" sz="3200" b="1" i="0" u="none" strike="noStrike" kern="100" cap="none" spc="0" normalizeH="0" baseline="0" noProof="0" dirty="0">
              <a:ln>
                <a:noFill/>
              </a:ln>
              <a:solidFill>
                <a:srgbClr val="000000">
                  <a:lumMod val="75000"/>
                  <a:lumOff val="25000"/>
                </a:srgbClr>
              </a:solidFill>
              <a:effectLst/>
              <a:uLnTx/>
              <a:uFillTx/>
              <a:latin typeface="微软雅黑" panose="020B0503020204020204" pitchFamily="34" charset="-122"/>
              <a:ea typeface="微软雅黑" panose="020B0503020204020204" pitchFamily="34" charset="-122"/>
              <a:cs typeface="Times New Roman" panose="02020603050405020304" pitchFamily="18" charset="0"/>
              <a:sym typeface="zihun59hao-chuangcuhei" panose="00000500000000000000" pitchFamily="2" charset="-122"/>
            </a:endParaRPr>
          </a:p>
        </p:txBody>
      </p:sp>
      <p:sp>
        <p:nvSpPr>
          <p:cNvPr id="12" name="矩形 11"/>
          <p:cNvSpPr/>
          <p:nvPr/>
        </p:nvSpPr>
        <p:spPr>
          <a:xfrm>
            <a:off x="1221446" y="1177031"/>
            <a:ext cx="10065947" cy="1230593"/>
          </a:xfrm>
          <a:prstGeom prst="rect">
            <a:avLst/>
          </a:prstGeom>
        </p:spPr>
        <p:txBody>
          <a:bodyPr wrap="square">
            <a:spAutoFit/>
          </a:bodyPr>
          <a:lstStyle/>
          <a:p>
            <a:pPr lvl="0" indent="304800">
              <a:lnSpc>
                <a:spcPct val="200000"/>
              </a:lnSpc>
            </a:pPr>
            <a:r>
              <a:rPr lang="zh-CN" altLang="en-US" sz="2000" dirty="0" smtClean="0">
                <a:solidFill>
                  <a:srgbClr val="000000"/>
                </a:solidFill>
                <a:latin typeface="微软雅黑" panose="020B0503020204020204" pitchFamily="34" charset="-122"/>
                <a:ea typeface="微软雅黑" panose="020B0503020204020204" pitchFamily="34" charset="-122"/>
              </a:rPr>
              <a:t>   顾客进入一个网店，是否会购买这个店铺的商品，受到很多因素的影响，如下图所示，观察这些因素，不难发现大部分都是需要依靠网店装修来解决的。</a:t>
            </a:r>
            <a:endParaRPr kumimoji="0" lang="zh-CN" altLang="en-US" sz="2000" b="0" i="0" u="none" strike="noStrike" kern="1200" cap="none" spc="0" normalizeH="0" baseline="0" noProof="0" dirty="0">
              <a:ln>
                <a:noFill/>
              </a:ln>
              <a:solidFill>
                <a:srgbClr val="000000"/>
              </a:solidFill>
              <a:effectLst/>
              <a:uLnTx/>
              <a:uFillTx/>
              <a:latin typeface="微软雅黑" panose="020B0503020204020204" pitchFamily="34" charset="-122"/>
              <a:ea typeface="微软雅黑" panose="020B0503020204020204" pitchFamily="34" charset="-122"/>
              <a:cs typeface="+mn-cs"/>
            </a:endParaRPr>
          </a:p>
        </p:txBody>
      </p:sp>
      <p:pic>
        <p:nvPicPr>
          <p:cNvPr id="30" name="图片 29" descr="logo"/>
          <p:cNvPicPr>
            <a:picLocks noChangeAspect="1"/>
          </p:cNvPicPr>
          <p:nvPr/>
        </p:nvPicPr>
        <p:blipFill>
          <a:blip r:embed="rId35"/>
          <a:stretch>
            <a:fillRect/>
          </a:stretch>
        </p:blipFill>
        <p:spPr>
          <a:xfrm>
            <a:off x="235515" y="6161956"/>
            <a:ext cx="3114673" cy="503799"/>
          </a:xfrm>
          <a:prstGeom prst="rect">
            <a:avLst/>
          </a:prstGeom>
        </p:spPr>
      </p:pic>
      <p:grpSp>
        <p:nvGrpSpPr>
          <p:cNvPr id="37" name="组合 36"/>
          <p:cNvGrpSpPr/>
          <p:nvPr/>
        </p:nvGrpSpPr>
        <p:grpSpPr>
          <a:xfrm>
            <a:off x="11754118" y="331642"/>
            <a:ext cx="247382" cy="492413"/>
            <a:chOff x="11754118" y="285461"/>
            <a:chExt cx="247382" cy="492413"/>
          </a:xfrm>
        </p:grpSpPr>
        <p:cxnSp>
          <p:nvCxnSpPr>
            <p:cNvPr id="33" name="直接连接符 32"/>
            <p:cNvCxnSpPr/>
            <p:nvPr/>
          </p:nvCxnSpPr>
          <p:spPr>
            <a:xfrm>
              <a:off x="12001500" y="285461"/>
              <a:ext cx="0" cy="492413"/>
            </a:xfrm>
            <a:prstGeom prst="line">
              <a:avLst/>
            </a:prstGeom>
            <a:ln w="63500"/>
          </p:spPr>
          <p:style>
            <a:lnRef idx="1">
              <a:schemeClr val="accent1"/>
            </a:lnRef>
            <a:fillRef idx="0">
              <a:schemeClr val="accent1"/>
            </a:fillRef>
            <a:effectRef idx="0">
              <a:schemeClr val="accent1"/>
            </a:effectRef>
            <a:fontRef idx="minor">
              <a:schemeClr val="tx1"/>
            </a:fontRef>
          </p:style>
        </p:cxnSp>
        <p:cxnSp>
          <p:nvCxnSpPr>
            <p:cNvPr id="35" name="直接连接符 34"/>
            <p:cNvCxnSpPr/>
            <p:nvPr/>
          </p:nvCxnSpPr>
          <p:spPr>
            <a:xfrm>
              <a:off x="11877809" y="285461"/>
              <a:ext cx="0" cy="492413"/>
            </a:xfrm>
            <a:prstGeom prst="line">
              <a:avLst/>
            </a:prstGeom>
            <a:ln w="63500">
              <a:solidFill>
                <a:srgbClr val="76C4A5"/>
              </a:solidFill>
            </a:ln>
          </p:spPr>
          <p:style>
            <a:lnRef idx="1">
              <a:schemeClr val="accent1"/>
            </a:lnRef>
            <a:fillRef idx="0">
              <a:schemeClr val="accent1"/>
            </a:fillRef>
            <a:effectRef idx="0">
              <a:schemeClr val="accent1"/>
            </a:effectRef>
            <a:fontRef idx="minor">
              <a:schemeClr val="tx1"/>
            </a:fontRef>
          </p:style>
        </p:cxnSp>
        <p:cxnSp>
          <p:nvCxnSpPr>
            <p:cNvPr id="36" name="直接连接符 35"/>
            <p:cNvCxnSpPr/>
            <p:nvPr/>
          </p:nvCxnSpPr>
          <p:spPr>
            <a:xfrm>
              <a:off x="11754118" y="285461"/>
              <a:ext cx="0" cy="492413"/>
            </a:xfrm>
            <a:prstGeom prst="line">
              <a:avLst/>
            </a:prstGeom>
            <a:ln w="63500">
              <a:solidFill>
                <a:srgbClr val="89CA7F"/>
              </a:solidFill>
            </a:ln>
          </p:spPr>
          <p:style>
            <a:lnRef idx="1">
              <a:schemeClr val="accent1"/>
            </a:lnRef>
            <a:fillRef idx="0">
              <a:schemeClr val="accent1"/>
            </a:fillRef>
            <a:effectRef idx="0">
              <a:schemeClr val="accent1"/>
            </a:effectRef>
            <a:fontRef idx="minor">
              <a:schemeClr val="tx1"/>
            </a:fontRef>
          </p:style>
        </p:cxnSp>
      </p:grpSp>
      <p:grpSp>
        <p:nvGrpSpPr>
          <p:cNvPr id="2" name="组合 1">
            <a:extLst>
              <a:ext uri="{FF2B5EF4-FFF2-40B4-BE49-F238E27FC236}">
                <a16:creationId xmlns:a16="http://schemas.microsoft.com/office/drawing/2014/main" id="{7CD07A4A-B5D1-4C10-BE28-C4A3141E3C00}"/>
              </a:ext>
            </a:extLst>
          </p:cNvPr>
          <p:cNvGrpSpPr/>
          <p:nvPr/>
        </p:nvGrpSpPr>
        <p:grpSpPr>
          <a:xfrm>
            <a:off x="2368660" y="2639565"/>
            <a:ext cx="1491628" cy="1637501"/>
            <a:chOff x="2368660" y="2639565"/>
            <a:chExt cx="1491628" cy="1637501"/>
          </a:xfrm>
        </p:grpSpPr>
        <p:sp>
          <p:nvSpPr>
            <p:cNvPr id="14" name="MH_Other_1">
              <a:extLst>
                <a:ext uri="{FF2B5EF4-FFF2-40B4-BE49-F238E27FC236}">
                  <a16:creationId xmlns:a16="http://schemas.microsoft.com/office/drawing/2014/main" id="{C355B5FC-117C-4980-9B2D-3A61B7EAA6DE}"/>
                </a:ext>
              </a:extLst>
            </p:cNvPr>
            <p:cNvSpPr/>
            <p:nvPr>
              <p:custDataLst>
                <p:tags r:id="rId29"/>
              </p:custDataLst>
            </p:nvPr>
          </p:nvSpPr>
          <p:spPr>
            <a:xfrm>
              <a:off x="2716000" y="2770522"/>
              <a:ext cx="836247" cy="836247"/>
            </a:xfrm>
            <a:prstGeom prst="ellipse">
              <a:avLst/>
            </a:prstGeom>
            <a:solidFill>
              <a:srgbClr val="000000">
                <a:alpha val="5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p>
          </p:txBody>
        </p:sp>
        <p:sp>
          <p:nvSpPr>
            <p:cNvPr id="27" name="MH_Other_9">
              <a:extLst>
                <a:ext uri="{FF2B5EF4-FFF2-40B4-BE49-F238E27FC236}">
                  <a16:creationId xmlns:a16="http://schemas.microsoft.com/office/drawing/2014/main" id="{4E9F756E-2256-46AE-9960-70D20E837F9C}"/>
                </a:ext>
              </a:extLst>
            </p:cNvPr>
            <p:cNvSpPr/>
            <p:nvPr>
              <p:custDataLst>
                <p:tags r:id="rId30"/>
              </p:custDataLst>
            </p:nvPr>
          </p:nvSpPr>
          <p:spPr>
            <a:xfrm>
              <a:off x="2716000" y="2770522"/>
              <a:ext cx="836247" cy="836247"/>
            </a:xfrm>
            <a:prstGeom prst="pie">
              <a:avLst>
                <a:gd name="adj1" fmla="val 6867115"/>
                <a:gd name="adj2" fmla="val 16237279"/>
              </a:avLst>
            </a:prstGeom>
            <a:solidFill>
              <a:srgbClr val="9954CC"/>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solidFill>
                  <a:schemeClr val="tx1"/>
                </a:solidFill>
              </a:endParaRPr>
            </a:p>
          </p:txBody>
        </p:sp>
        <p:sp>
          <p:nvSpPr>
            <p:cNvPr id="28" name="MH_Other_10">
              <a:extLst>
                <a:ext uri="{FF2B5EF4-FFF2-40B4-BE49-F238E27FC236}">
                  <a16:creationId xmlns:a16="http://schemas.microsoft.com/office/drawing/2014/main" id="{725C32D7-F806-40DF-AA9A-9553295ADF55}"/>
                </a:ext>
              </a:extLst>
            </p:cNvPr>
            <p:cNvSpPr/>
            <p:nvPr>
              <p:custDataLst>
                <p:tags r:id="rId31"/>
              </p:custDataLst>
            </p:nvPr>
          </p:nvSpPr>
          <p:spPr>
            <a:xfrm>
              <a:off x="2545742" y="2639565"/>
              <a:ext cx="1137465" cy="1137465"/>
            </a:xfrm>
            <a:prstGeom prst="donut">
              <a:avLst>
                <a:gd name="adj" fmla="val 9894"/>
              </a:avLst>
            </a:prstGeom>
            <a:solidFill>
              <a:srgbClr val="9954CC"/>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solidFill>
                  <a:schemeClr val="tx1"/>
                </a:solidFill>
              </a:endParaRPr>
            </a:p>
          </p:txBody>
        </p:sp>
        <p:sp>
          <p:nvSpPr>
            <p:cNvPr id="48" name="MH_SubTitle_1">
              <a:extLst>
                <a:ext uri="{FF2B5EF4-FFF2-40B4-BE49-F238E27FC236}">
                  <a16:creationId xmlns:a16="http://schemas.microsoft.com/office/drawing/2014/main" id="{2E59E8F9-E1F9-416B-A65A-12F48ABCB766}"/>
                </a:ext>
              </a:extLst>
            </p:cNvPr>
            <p:cNvSpPr txBox="1"/>
            <p:nvPr>
              <p:custDataLst>
                <p:tags r:id="rId32"/>
              </p:custDataLst>
            </p:nvPr>
          </p:nvSpPr>
          <p:spPr bwMode="auto">
            <a:xfrm>
              <a:off x="2368660" y="3869495"/>
              <a:ext cx="1491628" cy="407571"/>
            </a:xfrm>
            <a:prstGeom prst="rect">
              <a:avLst/>
            </a:prstGeom>
            <a:noFill/>
          </p:spPr>
          <p:txBody>
            <a:bodyPr anchor="ctr">
              <a:noAutofit/>
            </a:bodyPr>
            <a:lstStyle>
              <a:defPPr>
                <a:defRPr lang="zh-CN"/>
              </a:defPPr>
              <a:lvl1pPr fontAlgn="auto">
                <a:spcBef>
                  <a:spcPts val="0"/>
                </a:spcBef>
                <a:spcAft>
                  <a:spcPts val="0"/>
                </a:spcAft>
                <a:defRPr sz="1200" spc="300">
                  <a:latin typeface="微软雅黑" pitchFamily="34" charset="-122"/>
                  <a:ea typeface="微软雅黑" pitchFamily="34" charset="-122"/>
                  <a:cs typeface="Arial" pitchFamily="34" charset="0"/>
                </a:defRPr>
              </a:lvl1pPr>
            </a:lstStyle>
            <a:p>
              <a:pPr algn="ctr">
                <a:defRPr/>
              </a:pPr>
              <a:r>
                <a:rPr lang="zh-CN" altLang="en-US" sz="2000" dirty="0"/>
                <a:t>首页装修</a:t>
              </a:r>
            </a:p>
          </p:txBody>
        </p:sp>
      </p:grpSp>
      <p:grpSp>
        <p:nvGrpSpPr>
          <p:cNvPr id="3" name="组合 2">
            <a:extLst>
              <a:ext uri="{FF2B5EF4-FFF2-40B4-BE49-F238E27FC236}">
                <a16:creationId xmlns:a16="http://schemas.microsoft.com/office/drawing/2014/main" id="{2AAA4D97-00CC-47FE-9869-AC320F6E486D}"/>
              </a:ext>
            </a:extLst>
          </p:cNvPr>
          <p:cNvGrpSpPr/>
          <p:nvPr/>
        </p:nvGrpSpPr>
        <p:grpSpPr>
          <a:xfrm>
            <a:off x="4322506" y="2639565"/>
            <a:ext cx="1355560" cy="1637501"/>
            <a:chOff x="4322506" y="2639565"/>
            <a:chExt cx="1355560" cy="1637501"/>
          </a:xfrm>
        </p:grpSpPr>
        <p:sp>
          <p:nvSpPr>
            <p:cNvPr id="26" name="MH_Other_8">
              <a:extLst>
                <a:ext uri="{FF2B5EF4-FFF2-40B4-BE49-F238E27FC236}">
                  <a16:creationId xmlns:a16="http://schemas.microsoft.com/office/drawing/2014/main" id="{688EAFE8-6196-4C38-AC82-D388BB4999C3}"/>
                </a:ext>
              </a:extLst>
            </p:cNvPr>
            <p:cNvSpPr/>
            <p:nvPr>
              <p:custDataLst>
                <p:tags r:id="rId25"/>
              </p:custDataLst>
            </p:nvPr>
          </p:nvSpPr>
          <p:spPr>
            <a:xfrm>
              <a:off x="4595998" y="2770522"/>
              <a:ext cx="836247" cy="836247"/>
            </a:xfrm>
            <a:prstGeom prst="ellipse">
              <a:avLst/>
            </a:prstGeom>
            <a:solidFill>
              <a:srgbClr val="000000">
                <a:alpha val="5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p>
          </p:txBody>
        </p:sp>
        <p:sp>
          <p:nvSpPr>
            <p:cNvPr id="29" name="MH_Other_11">
              <a:extLst>
                <a:ext uri="{FF2B5EF4-FFF2-40B4-BE49-F238E27FC236}">
                  <a16:creationId xmlns:a16="http://schemas.microsoft.com/office/drawing/2014/main" id="{33FE3624-E43B-492D-81BD-F75C32EA02DC}"/>
                </a:ext>
              </a:extLst>
            </p:cNvPr>
            <p:cNvSpPr/>
            <p:nvPr>
              <p:custDataLst>
                <p:tags r:id="rId26"/>
              </p:custDataLst>
            </p:nvPr>
          </p:nvSpPr>
          <p:spPr>
            <a:xfrm>
              <a:off x="4595998" y="2770522"/>
              <a:ext cx="836247" cy="836247"/>
            </a:xfrm>
            <a:prstGeom prst="pie">
              <a:avLst>
                <a:gd name="adj1" fmla="val 2187673"/>
                <a:gd name="adj2" fmla="val 16237279"/>
              </a:avLst>
            </a:prstGeom>
            <a:solidFill>
              <a:srgbClr val="009ED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solidFill>
                  <a:schemeClr val="tx1"/>
                </a:solidFill>
              </a:endParaRPr>
            </a:p>
          </p:txBody>
        </p:sp>
        <p:sp>
          <p:nvSpPr>
            <p:cNvPr id="31" name="MH_Other_12">
              <a:extLst>
                <a:ext uri="{FF2B5EF4-FFF2-40B4-BE49-F238E27FC236}">
                  <a16:creationId xmlns:a16="http://schemas.microsoft.com/office/drawing/2014/main" id="{40681C06-7A1B-4205-9F63-260A3C02BAEE}"/>
                </a:ext>
              </a:extLst>
            </p:cNvPr>
            <p:cNvSpPr/>
            <p:nvPr>
              <p:custDataLst>
                <p:tags r:id="rId27"/>
              </p:custDataLst>
            </p:nvPr>
          </p:nvSpPr>
          <p:spPr>
            <a:xfrm>
              <a:off x="4425738" y="2639565"/>
              <a:ext cx="1137465" cy="1137465"/>
            </a:xfrm>
            <a:prstGeom prst="donut">
              <a:avLst>
                <a:gd name="adj" fmla="val 9894"/>
              </a:avLst>
            </a:prstGeom>
            <a:solidFill>
              <a:srgbClr val="009ED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solidFill>
                  <a:schemeClr val="tx1"/>
                </a:solidFill>
              </a:endParaRPr>
            </a:p>
          </p:txBody>
        </p:sp>
        <p:sp>
          <p:nvSpPr>
            <p:cNvPr id="49" name="MH_SubTitle_2">
              <a:extLst>
                <a:ext uri="{FF2B5EF4-FFF2-40B4-BE49-F238E27FC236}">
                  <a16:creationId xmlns:a16="http://schemas.microsoft.com/office/drawing/2014/main" id="{82016C7E-47AF-4271-9B77-07F7B91659E5}"/>
                </a:ext>
              </a:extLst>
            </p:cNvPr>
            <p:cNvSpPr txBox="1"/>
            <p:nvPr>
              <p:custDataLst>
                <p:tags r:id="rId28"/>
              </p:custDataLst>
            </p:nvPr>
          </p:nvSpPr>
          <p:spPr bwMode="auto">
            <a:xfrm>
              <a:off x="4322506" y="3869495"/>
              <a:ext cx="1355560" cy="407571"/>
            </a:xfrm>
            <a:prstGeom prst="rect">
              <a:avLst/>
            </a:prstGeom>
            <a:noFill/>
          </p:spPr>
          <p:txBody>
            <a:bodyPr anchor="ctr">
              <a:noAutofit/>
            </a:bodyPr>
            <a:lstStyle>
              <a:defPPr>
                <a:defRPr lang="zh-CN"/>
              </a:defPPr>
              <a:lvl1pPr algn="ctr" fontAlgn="auto">
                <a:spcBef>
                  <a:spcPts val="0"/>
                </a:spcBef>
                <a:spcAft>
                  <a:spcPts val="0"/>
                </a:spcAft>
                <a:defRPr sz="2000" spc="300">
                  <a:latin typeface="微软雅黑" pitchFamily="34" charset="-122"/>
                  <a:ea typeface="微软雅黑" pitchFamily="34" charset="-122"/>
                  <a:cs typeface="Arial" pitchFamily="34" charset="0"/>
                </a:defRPr>
              </a:lvl1pPr>
            </a:lstStyle>
            <a:p>
              <a:r>
                <a:rPr lang="zh-CN" altLang="en-US" dirty="0"/>
                <a:t>宝贝图片</a:t>
              </a:r>
            </a:p>
          </p:txBody>
        </p:sp>
      </p:grpSp>
      <p:grpSp>
        <p:nvGrpSpPr>
          <p:cNvPr id="4" name="组合 3">
            <a:extLst>
              <a:ext uri="{FF2B5EF4-FFF2-40B4-BE49-F238E27FC236}">
                <a16:creationId xmlns:a16="http://schemas.microsoft.com/office/drawing/2014/main" id="{B042AE64-03FD-4B1B-A9E1-43B3121385FC}"/>
              </a:ext>
            </a:extLst>
          </p:cNvPr>
          <p:cNvGrpSpPr/>
          <p:nvPr/>
        </p:nvGrpSpPr>
        <p:grpSpPr>
          <a:xfrm>
            <a:off x="6067230" y="2639565"/>
            <a:ext cx="1651394" cy="1628621"/>
            <a:chOff x="6067230" y="2639565"/>
            <a:chExt cx="1651394" cy="1628621"/>
          </a:xfrm>
        </p:grpSpPr>
        <p:sp>
          <p:nvSpPr>
            <p:cNvPr id="25" name="MH_Other_7">
              <a:extLst>
                <a:ext uri="{FF2B5EF4-FFF2-40B4-BE49-F238E27FC236}">
                  <a16:creationId xmlns:a16="http://schemas.microsoft.com/office/drawing/2014/main" id="{085CDF6A-DB03-4306-BAC3-95473CA887EA}"/>
                </a:ext>
              </a:extLst>
            </p:cNvPr>
            <p:cNvSpPr/>
            <p:nvPr>
              <p:custDataLst>
                <p:tags r:id="rId21"/>
              </p:custDataLst>
            </p:nvPr>
          </p:nvSpPr>
          <p:spPr>
            <a:xfrm>
              <a:off x="6474804" y="2770522"/>
              <a:ext cx="836247" cy="836247"/>
            </a:xfrm>
            <a:prstGeom prst="ellipse">
              <a:avLst/>
            </a:prstGeom>
            <a:solidFill>
              <a:srgbClr val="000000">
                <a:alpha val="5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p>
          </p:txBody>
        </p:sp>
        <p:sp>
          <p:nvSpPr>
            <p:cNvPr id="32" name="MH_Other_13">
              <a:extLst>
                <a:ext uri="{FF2B5EF4-FFF2-40B4-BE49-F238E27FC236}">
                  <a16:creationId xmlns:a16="http://schemas.microsoft.com/office/drawing/2014/main" id="{6E45A179-619A-4A9D-8154-714909F15BDC}"/>
                </a:ext>
              </a:extLst>
            </p:cNvPr>
            <p:cNvSpPr/>
            <p:nvPr>
              <p:custDataLst>
                <p:tags r:id="rId22"/>
              </p:custDataLst>
            </p:nvPr>
          </p:nvSpPr>
          <p:spPr>
            <a:xfrm>
              <a:off x="6474804" y="2770522"/>
              <a:ext cx="836247" cy="836247"/>
            </a:xfrm>
            <a:prstGeom prst="pie">
              <a:avLst>
                <a:gd name="adj1" fmla="val 13057715"/>
                <a:gd name="adj2" fmla="val 16237279"/>
              </a:avLst>
            </a:prstGeom>
            <a:solidFill>
              <a:srgbClr val="32AB9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solidFill>
                  <a:schemeClr val="tx1"/>
                </a:solidFill>
              </a:endParaRPr>
            </a:p>
          </p:txBody>
        </p:sp>
        <p:sp>
          <p:nvSpPr>
            <p:cNvPr id="34" name="MH_Other_14">
              <a:extLst>
                <a:ext uri="{FF2B5EF4-FFF2-40B4-BE49-F238E27FC236}">
                  <a16:creationId xmlns:a16="http://schemas.microsoft.com/office/drawing/2014/main" id="{E5A7BA33-30D0-4BE0-9ED7-B0B35F00EAC0}"/>
                </a:ext>
              </a:extLst>
            </p:cNvPr>
            <p:cNvSpPr/>
            <p:nvPr>
              <p:custDataLst>
                <p:tags r:id="rId23"/>
              </p:custDataLst>
            </p:nvPr>
          </p:nvSpPr>
          <p:spPr>
            <a:xfrm>
              <a:off x="6305735" y="2639565"/>
              <a:ext cx="1136411" cy="1137465"/>
            </a:xfrm>
            <a:prstGeom prst="donut">
              <a:avLst>
                <a:gd name="adj" fmla="val 9894"/>
              </a:avLst>
            </a:prstGeom>
            <a:solidFill>
              <a:srgbClr val="32AB9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solidFill>
                  <a:schemeClr val="tx1"/>
                </a:solidFill>
              </a:endParaRPr>
            </a:p>
          </p:txBody>
        </p:sp>
        <p:sp>
          <p:nvSpPr>
            <p:cNvPr id="50" name="MH_SubTitle_3">
              <a:extLst>
                <a:ext uri="{FF2B5EF4-FFF2-40B4-BE49-F238E27FC236}">
                  <a16:creationId xmlns:a16="http://schemas.microsoft.com/office/drawing/2014/main" id="{607AE9E8-6285-4F23-A217-45DA7AA3FF8D}"/>
                </a:ext>
              </a:extLst>
            </p:cNvPr>
            <p:cNvSpPr txBox="1"/>
            <p:nvPr>
              <p:custDataLst>
                <p:tags r:id="rId24"/>
              </p:custDataLst>
            </p:nvPr>
          </p:nvSpPr>
          <p:spPr bwMode="auto">
            <a:xfrm>
              <a:off x="6067230" y="3860615"/>
              <a:ext cx="1651394" cy="407571"/>
            </a:xfrm>
            <a:prstGeom prst="rect">
              <a:avLst/>
            </a:prstGeom>
            <a:noFill/>
          </p:spPr>
          <p:txBody>
            <a:bodyPr anchor="ctr">
              <a:noAutofit/>
            </a:bodyPr>
            <a:lstStyle>
              <a:defPPr>
                <a:defRPr lang="zh-CN"/>
              </a:defPPr>
              <a:lvl1pPr algn="ctr" fontAlgn="auto">
                <a:spcBef>
                  <a:spcPts val="0"/>
                </a:spcBef>
                <a:spcAft>
                  <a:spcPts val="0"/>
                </a:spcAft>
                <a:defRPr sz="2000" spc="300">
                  <a:latin typeface="微软雅黑" pitchFamily="34" charset="-122"/>
                  <a:ea typeface="微软雅黑" pitchFamily="34" charset="-122"/>
                  <a:cs typeface="Arial" pitchFamily="34" charset="0"/>
                </a:defRPr>
              </a:lvl1pPr>
            </a:lstStyle>
            <a:p>
              <a:r>
                <a:rPr lang="zh-CN" altLang="en-US" dirty="0"/>
                <a:t>描述专业度</a:t>
              </a:r>
            </a:p>
          </p:txBody>
        </p:sp>
      </p:grpSp>
      <p:grpSp>
        <p:nvGrpSpPr>
          <p:cNvPr id="5" name="组合 4">
            <a:extLst>
              <a:ext uri="{FF2B5EF4-FFF2-40B4-BE49-F238E27FC236}">
                <a16:creationId xmlns:a16="http://schemas.microsoft.com/office/drawing/2014/main" id="{395476B6-F777-4208-BA5B-F60F49D37B76}"/>
              </a:ext>
            </a:extLst>
          </p:cNvPr>
          <p:cNvGrpSpPr/>
          <p:nvPr/>
        </p:nvGrpSpPr>
        <p:grpSpPr>
          <a:xfrm>
            <a:off x="8087261" y="2639565"/>
            <a:ext cx="1718840" cy="1637502"/>
            <a:chOff x="8087261" y="2639565"/>
            <a:chExt cx="1718840" cy="1637502"/>
          </a:xfrm>
        </p:grpSpPr>
        <p:sp>
          <p:nvSpPr>
            <p:cNvPr id="20" name="MH_Other_6">
              <a:extLst>
                <a:ext uri="{FF2B5EF4-FFF2-40B4-BE49-F238E27FC236}">
                  <a16:creationId xmlns:a16="http://schemas.microsoft.com/office/drawing/2014/main" id="{F0930010-8E5B-4A4D-9B12-94F80CD7FE27}"/>
                </a:ext>
              </a:extLst>
            </p:cNvPr>
            <p:cNvSpPr/>
            <p:nvPr>
              <p:custDataLst>
                <p:tags r:id="rId17"/>
              </p:custDataLst>
            </p:nvPr>
          </p:nvSpPr>
          <p:spPr>
            <a:xfrm>
              <a:off x="8354800" y="2770522"/>
              <a:ext cx="836247" cy="836247"/>
            </a:xfrm>
            <a:prstGeom prst="ellipse">
              <a:avLst/>
            </a:prstGeom>
            <a:solidFill>
              <a:srgbClr val="000000">
                <a:alpha val="5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p>
          </p:txBody>
        </p:sp>
        <p:sp>
          <p:nvSpPr>
            <p:cNvPr id="38" name="MH_Other_15">
              <a:extLst>
                <a:ext uri="{FF2B5EF4-FFF2-40B4-BE49-F238E27FC236}">
                  <a16:creationId xmlns:a16="http://schemas.microsoft.com/office/drawing/2014/main" id="{858016EC-E84E-4E8A-BC06-F4C384B2BDC4}"/>
                </a:ext>
              </a:extLst>
            </p:cNvPr>
            <p:cNvSpPr/>
            <p:nvPr>
              <p:custDataLst>
                <p:tags r:id="rId18"/>
              </p:custDataLst>
            </p:nvPr>
          </p:nvSpPr>
          <p:spPr>
            <a:xfrm>
              <a:off x="8354800" y="2770522"/>
              <a:ext cx="836247" cy="836247"/>
            </a:xfrm>
            <a:prstGeom prst="pie">
              <a:avLst>
                <a:gd name="adj1" fmla="val 19226101"/>
                <a:gd name="adj2" fmla="val 16237279"/>
              </a:avLst>
            </a:prstGeom>
            <a:solidFill>
              <a:srgbClr val="FF99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solidFill>
                  <a:schemeClr val="tx1"/>
                </a:solidFill>
              </a:endParaRPr>
            </a:p>
          </p:txBody>
        </p:sp>
        <p:sp>
          <p:nvSpPr>
            <p:cNvPr id="39" name="MH_Other_16">
              <a:extLst>
                <a:ext uri="{FF2B5EF4-FFF2-40B4-BE49-F238E27FC236}">
                  <a16:creationId xmlns:a16="http://schemas.microsoft.com/office/drawing/2014/main" id="{7DD71E27-96E1-48DF-AC6C-4DA9D6B050A4}"/>
                </a:ext>
              </a:extLst>
            </p:cNvPr>
            <p:cNvSpPr/>
            <p:nvPr>
              <p:custDataLst>
                <p:tags r:id="rId19"/>
              </p:custDataLst>
            </p:nvPr>
          </p:nvSpPr>
          <p:spPr>
            <a:xfrm>
              <a:off x="8184542" y="2639565"/>
              <a:ext cx="1137465" cy="1137465"/>
            </a:xfrm>
            <a:prstGeom prst="donut">
              <a:avLst>
                <a:gd name="adj" fmla="val 9894"/>
              </a:avLst>
            </a:prstGeom>
            <a:solidFill>
              <a:srgbClr val="FF99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solidFill>
                  <a:schemeClr val="tx1"/>
                </a:solidFill>
              </a:endParaRPr>
            </a:p>
          </p:txBody>
        </p:sp>
        <p:sp>
          <p:nvSpPr>
            <p:cNvPr id="51" name="MH_SubTitle_4">
              <a:extLst>
                <a:ext uri="{FF2B5EF4-FFF2-40B4-BE49-F238E27FC236}">
                  <a16:creationId xmlns:a16="http://schemas.microsoft.com/office/drawing/2014/main" id="{9C0A7198-718F-4E5C-92A9-B0A537F8BC45}"/>
                </a:ext>
              </a:extLst>
            </p:cNvPr>
            <p:cNvSpPr txBox="1"/>
            <p:nvPr>
              <p:custDataLst>
                <p:tags r:id="rId20"/>
              </p:custDataLst>
            </p:nvPr>
          </p:nvSpPr>
          <p:spPr bwMode="auto">
            <a:xfrm>
              <a:off x="8087261" y="3869497"/>
              <a:ext cx="1718840" cy="407570"/>
            </a:xfrm>
            <a:prstGeom prst="rect">
              <a:avLst/>
            </a:prstGeom>
            <a:noFill/>
          </p:spPr>
          <p:txBody>
            <a:bodyPr anchor="ctr">
              <a:noAutofit/>
            </a:bodyPr>
            <a:lstStyle>
              <a:defPPr>
                <a:defRPr lang="zh-CN"/>
              </a:defPPr>
              <a:lvl1pPr algn="ctr" fontAlgn="auto">
                <a:spcBef>
                  <a:spcPts val="0"/>
                </a:spcBef>
                <a:spcAft>
                  <a:spcPts val="0"/>
                </a:spcAft>
                <a:defRPr sz="2000" spc="300">
                  <a:latin typeface="微软雅黑" pitchFamily="34" charset="-122"/>
                  <a:ea typeface="微软雅黑" pitchFamily="34" charset="-122"/>
                  <a:cs typeface="Arial" pitchFamily="34" charset="0"/>
                </a:defRPr>
              </a:lvl1pPr>
            </a:lstStyle>
            <a:p>
              <a:r>
                <a:rPr lang="zh-CN" altLang="en-US" dirty="0"/>
                <a:t>描述可信度</a:t>
              </a:r>
            </a:p>
          </p:txBody>
        </p:sp>
      </p:grpSp>
      <p:grpSp>
        <p:nvGrpSpPr>
          <p:cNvPr id="6" name="组合 5">
            <a:extLst>
              <a:ext uri="{FF2B5EF4-FFF2-40B4-BE49-F238E27FC236}">
                <a16:creationId xmlns:a16="http://schemas.microsoft.com/office/drawing/2014/main" id="{5D5B4151-D23E-4681-AC2B-1413514AAF58}"/>
              </a:ext>
            </a:extLst>
          </p:cNvPr>
          <p:cNvGrpSpPr/>
          <p:nvPr/>
        </p:nvGrpSpPr>
        <p:grpSpPr>
          <a:xfrm>
            <a:off x="2383723" y="4558467"/>
            <a:ext cx="1531142" cy="1621598"/>
            <a:chOff x="2383723" y="4558467"/>
            <a:chExt cx="1531142" cy="1621598"/>
          </a:xfrm>
        </p:grpSpPr>
        <p:sp>
          <p:nvSpPr>
            <p:cNvPr id="16" name="MH_Other_2">
              <a:extLst>
                <a:ext uri="{FF2B5EF4-FFF2-40B4-BE49-F238E27FC236}">
                  <a16:creationId xmlns:a16="http://schemas.microsoft.com/office/drawing/2014/main" id="{C2F91EFD-27BB-432F-B207-2F1EAB98B096}"/>
                </a:ext>
              </a:extLst>
            </p:cNvPr>
            <p:cNvSpPr/>
            <p:nvPr>
              <p:custDataLst>
                <p:tags r:id="rId13"/>
              </p:custDataLst>
            </p:nvPr>
          </p:nvSpPr>
          <p:spPr>
            <a:xfrm>
              <a:off x="2716000" y="4689426"/>
              <a:ext cx="836247" cy="835193"/>
            </a:xfrm>
            <a:prstGeom prst="ellipse">
              <a:avLst/>
            </a:prstGeom>
            <a:solidFill>
              <a:srgbClr val="000000">
                <a:alpha val="5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p>
          </p:txBody>
        </p:sp>
        <p:sp>
          <p:nvSpPr>
            <p:cNvPr id="40" name="MH_Other_17">
              <a:extLst>
                <a:ext uri="{FF2B5EF4-FFF2-40B4-BE49-F238E27FC236}">
                  <a16:creationId xmlns:a16="http://schemas.microsoft.com/office/drawing/2014/main" id="{09EF2EBB-2FC7-42C0-A3E7-AAB6AD3E8AF0}"/>
                </a:ext>
              </a:extLst>
            </p:cNvPr>
            <p:cNvSpPr/>
            <p:nvPr>
              <p:custDataLst>
                <p:tags r:id="rId14"/>
              </p:custDataLst>
            </p:nvPr>
          </p:nvSpPr>
          <p:spPr>
            <a:xfrm>
              <a:off x="2716000" y="4689426"/>
              <a:ext cx="836247" cy="835193"/>
            </a:xfrm>
            <a:prstGeom prst="pie">
              <a:avLst>
                <a:gd name="adj1" fmla="val 11833589"/>
                <a:gd name="adj2" fmla="val 16237279"/>
              </a:avLst>
            </a:prstGeom>
            <a:solidFill>
              <a:srgbClr val="FF99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solidFill>
                  <a:schemeClr val="tx1"/>
                </a:solidFill>
              </a:endParaRPr>
            </a:p>
          </p:txBody>
        </p:sp>
        <p:sp>
          <p:nvSpPr>
            <p:cNvPr id="41" name="MH_Other_18">
              <a:extLst>
                <a:ext uri="{FF2B5EF4-FFF2-40B4-BE49-F238E27FC236}">
                  <a16:creationId xmlns:a16="http://schemas.microsoft.com/office/drawing/2014/main" id="{FF834686-2A8B-44DD-8D1A-43BC86841890}"/>
                </a:ext>
              </a:extLst>
            </p:cNvPr>
            <p:cNvSpPr/>
            <p:nvPr>
              <p:custDataLst>
                <p:tags r:id="rId15"/>
              </p:custDataLst>
            </p:nvPr>
          </p:nvSpPr>
          <p:spPr>
            <a:xfrm>
              <a:off x="2545742" y="4558467"/>
              <a:ext cx="1137465" cy="1136412"/>
            </a:xfrm>
            <a:prstGeom prst="donut">
              <a:avLst>
                <a:gd name="adj" fmla="val 9894"/>
              </a:avLst>
            </a:prstGeom>
            <a:solidFill>
              <a:srgbClr val="FF99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solidFill>
                  <a:schemeClr val="tx1"/>
                </a:solidFill>
              </a:endParaRPr>
            </a:p>
          </p:txBody>
        </p:sp>
        <p:sp>
          <p:nvSpPr>
            <p:cNvPr id="52" name="MH_SubTitle_5">
              <a:extLst>
                <a:ext uri="{FF2B5EF4-FFF2-40B4-BE49-F238E27FC236}">
                  <a16:creationId xmlns:a16="http://schemas.microsoft.com/office/drawing/2014/main" id="{9C79120C-6B57-45A8-8A15-01C60FACAE36}"/>
                </a:ext>
              </a:extLst>
            </p:cNvPr>
            <p:cNvSpPr txBox="1"/>
            <p:nvPr>
              <p:custDataLst>
                <p:tags r:id="rId16"/>
              </p:custDataLst>
            </p:nvPr>
          </p:nvSpPr>
          <p:spPr bwMode="auto">
            <a:xfrm>
              <a:off x="2383723" y="5772495"/>
              <a:ext cx="1531142" cy="407570"/>
            </a:xfrm>
            <a:prstGeom prst="rect">
              <a:avLst/>
            </a:prstGeom>
            <a:noFill/>
          </p:spPr>
          <p:txBody>
            <a:bodyPr anchor="ctr">
              <a:noAutofit/>
            </a:bodyPr>
            <a:lstStyle>
              <a:defPPr>
                <a:defRPr lang="zh-CN"/>
              </a:defPPr>
              <a:lvl1pPr algn="ctr" fontAlgn="auto">
                <a:spcBef>
                  <a:spcPts val="0"/>
                </a:spcBef>
                <a:spcAft>
                  <a:spcPts val="0"/>
                </a:spcAft>
                <a:defRPr sz="2000" spc="300">
                  <a:latin typeface="微软雅黑" pitchFamily="34" charset="-122"/>
                  <a:ea typeface="微软雅黑" pitchFamily="34" charset="-122"/>
                  <a:cs typeface="Arial" pitchFamily="34" charset="0"/>
                </a:defRPr>
              </a:lvl1pPr>
            </a:lstStyle>
            <a:p>
              <a:r>
                <a:rPr lang="zh-CN" altLang="en-US" dirty="0"/>
                <a:t>服务保障</a:t>
              </a:r>
            </a:p>
          </p:txBody>
        </p:sp>
      </p:grpSp>
      <p:grpSp>
        <p:nvGrpSpPr>
          <p:cNvPr id="7" name="组合 6">
            <a:extLst>
              <a:ext uri="{FF2B5EF4-FFF2-40B4-BE49-F238E27FC236}">
                <a16:creationId xmlns:a16="http://schemas.microsoft.com/office/drawing/2014/main" id="{249C2B96-3B2F-4D9C-AD5D-455874340132}"/>
              </a:ext>
            </a:extLst>
          </p:cNvPr>
          <p:cNvGrpSpPr/>
          <p:nvPr/>
        </p:nvGrpSpPr>
        <p:grpSpPr>
          <a:xfrm>
            <a:off x="4351923" y="4558467"/>
            <a:ext cx="1422585" cy="1651926"/>
            <a:chOff x="4351923" y="4558467"/>
            <a:chExt cx="1422585" cy="1651926"/>
          </a:xfrm>
        </p:grpSpPr>
        <p:sp>
          <p:nvSpPr>
            <p:cNvPr id="17" name="MH_Other_3">
              <a:extLst>
                <a:ext uri="{FF2B5EF4-FFF2-40B4-BE49-F238E27FC236}">
                  <a16:creationId xmlns:a16="http://schemas.microsoft.com/office/drawing/2014/main" id="{B53FB822-7E0C-4817-8895-CDBD9ADFCA9A}"/>
                </a:ext>
              </a:extLst>
            </p:cNvPr>
            <p:cNvSpPr/>
            <p:nvPr>
              <p:custDataLst>
                <p:tags r:id="rId9"/>
              </p:custDataLst>
            </p:nvPr>
          </p:nvSpPr>
          <p:spPr>
            <a:xfrm>
              <a:off x="4595998" y="4689426"/>
              <a:ext cx="836247" cy="835193"/>
            </a:xfrm>
            <a:prstGeom prst="ellipse">
              <a:avLst/>
            </a:prstGeom>
            <a:solidFill>
              <a:srgbClr val="000000">
                <a:alpha val="5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p>
          </p:txBody>
        </p:sp>
        <p:sp>
          <p:nvSpPr>
            <p:cNvPr id="42" name="MH_Other_19">
              <a:extLst>
                <a:ext uri="{FF2B5EF4-FFF2-40B4-BE49-F238E27FC236}">
                  <a16:creationId xmlns:a16="http://schemas.microsoft.com/office/drawing/2014/main" id="{6FE82C8A-6FAA-4402-B028-008FE88F4B0F}"/>
                </a:ext>
              </a:extLst>
            </p:cNvPr>
            <p:cNvSpPr/>
            <p:nvPr>
              <p:custDataLst>
                <p:tags r:id="rId10"/>
              </p:custDataLst>
            </p:nvPr>
          </p:nvSpPr>
          <p:spPr>
            <a:xfrm>
              <a:off x="4595998" y="4689426"/>
              <a:ext cx="836247" cy="835193"/>
            </a:xfrm>
            <a:prstGeom prst="pie">
              <a:avLst>
                <a:gd name="adj1" fmla="val 21260918"/>
                <a:gd name="adj2" fmla="val 16237279"/>
              </a:avLst>
            </a:prstGeom>
            <a:solidFill>
              <a:srgbClr val="32AB9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solidFill>
                  <a:schemeClr val="tx1"/>
                </a:solidFill>
              </a:endParaRPr>
            </a:p>
          </p:txBody>
        </p:sp>
        <p:sp>
          <p:nvSpPr>
            <p:cNvPr id="43" name="MH_Other_20">
              <a:extLst>
                <a:ext uri="{FF2B5EF4-FFF2-40B4-BE49-F238E27FC236}">
                  <a16:creationId xmlns:a16="http://schemas.microsoft.com/office/drawing/2014/main" id="{9F3D4359-209F-479C-932A-3C33F4D36709}"/>
                </a:ext>
              </a:extLst>
            </p:cNvPr>
            <p:cNvSpPr/>
            <p:nvPr>
              <p:custDataLst>
                <p:tags r:id="rId11"/>
              </p:custDataLst>
            </p:nvPr>
          </p:nvSpPr>
          <p:spPr>
            <a:xfrm>
              <a:off x="4425738" y="4558467"/>
              <a:ext cx="1137465" cy="1136412"/>
            </a:xfrm>
            <a:prstGeom prst="donut">
              <a:avLst>
                <a:gd name="adj" fmla="val 9894"/>
              </a:avLst>
            </a:prstGeom>
            <a:solidFill>
              <a:srgbClr val="32AB9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solidFill>
                  <a:schemeClr val="tx1"/>
                </a:solidFill>
              </a:endParaRPr>
            </a:p>
          </p:txBody>
        </p:sp>
        <p:sp>
          <p:nvSpPr>
            <p:cNvPr id="53" name="MH_SubTitle_6">
              <a:extLst>
                <a:ext uri="{FF2B5EF4-FFF2-40B4-BE49-F238E27FC236}">
                  <a16:creationId xmlns:a16="http://schemas.microsoft.com/office/drawing/2014/main" id="{582F0A4B-49F2-4E59-842D-7F99B2E447B9}"/>
                </a:ext>
              </a:extLst>
            </p:cNvPr>
            <p:cNvSpPr txBox="1"/>
            <p:nvPr>
              <p:custDataLst>
                <p:tags r:id="rId12"/>
              </p:custDataLst>
            </p:nvPr>
          </p:nvSpPr>
          <p:spPr bwMode="auto">
            <a:xfrm>
              <a:off x="4351923" y="5802823"/>
              <a:ext cx="1422585" cy="407570"/>
            </a:xfrm>
            <a:prstGeom prst="rect">
              <a:avLst/>
            </a:prstGeom>
            <a:noFill/>
          </p:spPr>
          <p:txBody>
            <a:bodyPr anchor="ctr">
              <a:noAutofit/>
            </a:bodyPr>
            <a:lstStyle>
              <a:defPPr>
                <a:defRPr lang="zh-CN"/>
              </a:defPPr>
              <a:lvl1pPr algn="ctr" fontAlgn="auto">
                <a:spcBef>
                  <a:spcPts val="0"/>
                </a:spcBef>
                <a:spcAft>
                  <a:spcPts val="0"/>
                </a:spcAft>
                <a:defRPr sz="2000" spc="300">
                  <a:latin typeface="微软雅黑" pitchFamily="34" charset="-122"/>
                  <a:ea typeface="微软雅黑" pitchFamily="34" charset="-122"/>
                  <a:cs typeface="Arial" pitchFamily="34" charset="0"/>
                </a:defRPr>
              </a:lvl1pPr>
            </a:lstStyle>
            <a:p>
              <a:r>
                <a:rPr lang="zh-CN" altLang="en-US" dirty="0"/>
                <a:t>质量保证</a:t>
              </a:r>
            </a:p>
          </p:txBody>
        </p:sp>
      </p:grpSp>
      <p:grpSp>
        <p:nvGrpSpPr>
          <p:cNvPr id="9" name="组合 8">
            <a:extLst>
              <a:ext uri="{FF2B5EF4-FFF2-40B4-BE49-F238E27FC236}">
                <a16:creationId xmlns:a16="http://schemas.microsoft.com/office/drawing/2014/main" id="{86F9DDC4-8A17-44D2-AF9B-8B5675A7D1BF}"/>
              </a:ext>
            </a:extLst>
          </p:cNvPr>
          <p:cNvGrpSpPr/>
          <p:nvPr/>
        </p:nvGrpSpPr>
        <p:grpSpPr>
          <a:xfrm>
            <a:off x="6147912" y="4558467"/>
            <a:ext cx="1490030" cy="1674941"/>
            <a:chOff x="6147912" y="4558467"/>
            <a:chExt cx="1490030" cy="1674941"/>
          </a:xfrm>
        </p:grpSpPr>
        <p:sp>
          <p:nvSpPr>
            <p:cNvPr id="18" name="MH_Other_4">
              <a:extLst>
                <a:ext uri="{FF2B5EF4-FFF2-40B4-BE49-F238E27FC236}">
                  <a16:creationId xmlns:a16="http://schemas.microsoft.com/office/drawing/2014/main" id="{53A88795-5402-49E3-8552-36AD18870BEB}"/>
                </a:ext>
              </a:extLst>
            </p:cNvPr>
            <p:cNvSpPr/>
            <p:nvPr>
              <p:custDataLst>
                <p:tags r:id="rId5"/>
              </p:custDataLst>
            </p:nvPr>
          </p:nvSpPr>
          <p:spPr>
            <a:xfrm>
              <a:off x="6474804" y="4689426"/>
              <a:ext cx="836247" cy="835193"/>
            </a:xfrm>
            <a:prstGeom prst="ellipse">
              <a:avLst/>
            </a:prstGeom>
            <a:solidFill>
              <a:srgbClr val="000000">
                <a:alpha val="5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p>
          </p:txBody>
        </p:sp>
        <p:sp>
          <p:nvSpPr>
            <p:cNvPr id="44" name="MH_Other_21">
              <a:extLst>
                <a:ext uri="{FF2B5EF4-FFF2-40B4-BE49-F238E27FC236}">
                  <a16:creationId xmlns:a16="http://schemas.microsoft.com/office/drawing/2014/main" id="{CEAF0A2B-9D95-4FCE-8ABE-A33EE260E31B}"/>
                </a:ext>
              </a:extLst>
            </p:cNvPr>
            <p:cNvSpPr/>
            <p:nvPr>
              <p:custDataLst>
                <p:tags r:id="rId6"/>
              </p:custDataLst>
            </p:nvPr>
          </p:nvSpPr>
          <p:spPr>
            <a:xfrm>
              <a:off x="6474804" y="4689426"/>
              <a:ext cx="836247" cy="835193"/>
            </a:xfrm>
            <a:prstGeom prst="pie">
              <a:avLst>
                <a:gd name="adj1" fmla="val 9777049"/>
                <a:gd name="adj2" fmla="val 16237279"/>
              </a:avLst>
            </a:prstGeom>
            <a:solidFill>
              <a:srgbClr val="009ED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solidFill>
                  <a:schemeClr val="tx1"/>
                </a:solidFill>
              </a:endParaRPr>
            </a:p>
          </p:txBody>
        </p:sp>
        <p:sp>
          <p:nvSpPr>
            <p:cNvPr id="45" name="MH_Other_22">
              <a:extLst>
                <a:ext uri="{FF2B5EF4-FFF2-40B4-BE49-F238E27FC236}">
                  <a16:creationId xmlns:a16="http://schemas.microsoft.com/office/drawing/2014/main" id="{0CF61749-3BAB-4B7C-89E6-2A1AD45C731C}"/>
                </a:ext>
              </a:extLst>
            </p:cNvPr>
            <p:cNvSpPr/>
            <p:nvPr>
              <p:custDataLst>
                <p:tags r:id="rId7"/>
              </p:custDataLst>
            </p:nvPr>
          </p:nvSpPr>
          <p:spPr>
            <a:xfrm>
              <a:off x="6305735" y="4558467"/>
              <a:ext cx="1136411" cy="1136412"/>
            </a:xfrm>
            <a:prstGeom prst="donut">
              <a:avLst>
                <a:gd name="adj" fmla="val 9894"/>
              </a:avLst>
            </a:prstGeom>
            <a:solidFill>
              <a:srgbClr val="009ED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solidFill>
                  <a:schemeClr val="tx1"/>
                </a:solidFill>
              </a:endParaRPr>
            </a:p>
          </p:txBody>
        </p:sp>
        <p:sp>
          <p:nvSpPr>
            <p:cNvPr id="54" name="MH_SubTitle_7">
              <a:extLst>
                <a:ext uri="{FF2B5EF4-FFF2-40B4-BE49-F238E27FC236}">
                  <a16:creationId xmlns:a16="http://schemas.microsoft.com/office/drawing/2014/main" id="{26840FC8-A155-4089-81CF-CA657FBA9C2D}"/>
                </a:ext>
              </a:extLst>
            </p:cNvPr>
            <p:cNvSpPr txBox="1"/>
            <p:nvPr>
              <p:custDataLst>
                <p:tags r:id="rId8"/>
              </p:custDataLst>
            </p:nvPr>
          </p:nvSpPr>
          <p:spPr bwMode="auto">
            <a:xfrm>
              <a:off x="6147912" y="5825838"/>
              <a:ext cx="1490030" cy="407570"/>
            </a:xfrm>
            <a:prstGeom prst="rect">
              <a:avLst/>
            </a:prstGeom>
            <a:noFill/>
          </p:spPr>
          <p:txBody>
            <a:bodyPr anchor="ctr">
              <a:noAutofit/>
            </a:bodyPr>
            <a:lstStyle>
              <a:defPPr>
                <a:defRPr lang="zh-CN"/>
              </a:defPPr>
              <a:lvl1pPr algn="ctr" fontAlgn="auto">
                <a:spcBef>
                  <a:spcPts val="0"/>
                </a:spcBef>
                <a:spcAft>
                  <a:spcPts val="0"/>
                </a:spcAft>
                <a:defRPr sz="2000" spc="300">
                  <a:latin typeface="微软雅黑" pitchFamily="34" charset="-122"/>
                  <a:ea typeface="微软雅黑" pitchFamily="34" charset="-122"/>
                  <a:cs typeface="Arial" pitchFamily="34" charset="0"/>
                </a:defRPr>
              </a:lvl1pPr>
            </a:lstStyle>
            <a:p>
              <a:r>
                <a:rPr lang="zh-CN" altLang="en-US" dirty="0"/>
                <a:t>宝贝参数</a:t>
              </a:r>
              <a:endParaRPr lang="en-US" altLang="zh-CN" dirty="0"/>
            </a:p>
            <a:p>
              <a:r>
                <a:rPr lang="zh-CN" altLang="en-US" dirty="0"/>
                <a:t>使用情况</a:t>
              </a:r>
            </a:p>
          </p:txBody>
        </p:sp>
      </p:grpSp>
      <p:grpSp>
        <p:nvGrpSpPr>
          <p:cNvPr id="10" name="组合 9">
            <a:extLst>
              <a:ext uri="{FF2B5EF4-FFF2-40B4-BE49-F238E27FC236}">
                <a16:creationId xmlns:a16="http://schemas.microsoft.com/office/drawing/2014/main" id="{A687CC54-824B-4FEA-B963-9D790012DF1E}"/>
              </a:ext>
            </a:extLst>
          </p:cNvPr>
          <p:cNvGrpSpPr/>
          <p:nvPr/>
        </p:nvGrpSpPr>
        <p:grpSpPr>
          <a:xfrm>
            <a:off x="8021079" y="4558467"/>
            <a:ext cx="1503688" cy="1651926"/>
            <a:chOff x="8021079" y="4558467"/>
            <a:chExt cx="1503688" cy="1651926"/>
          </a:xfrm>
        </p:grpSpPr>
        <p:sp>
          <p:nvSpPr>
            <p:cNvPr id="19" name="MH_Other_5">
              <a:extLst>
                <a:ext uri="{FF2B5EF4-FFF2-40B4-BE49-F238E27FC236}">
                  <a16:creationId xmlns:a16="http://schemas.microsoft.com/office/drawing/2014/main" id="{42EB1983-657C-4F34-87F0-38B762D39F44}"/>
                </a:ext>
              </a:extLst>
            </p:cNvPr>
            <p:cNvSpPr/>
            <p:nvPr>
              <p:custDataLst>
                <p:tags r:id="rId1"/>
              </p:custDataLst>
            </p:nvPr>
          </p:nvSpPr>
          <p:spPr>
            <a:xfrm>
              <a:off x="8354800" y="4689426"/>
              <a:ext cx="836247" cy="835193"/>
            </a:xfrm>
            <a:prstGeom prst="ellipse">
              <a:avLst/>
            </a:prstGeom>
            <a:solidFill>
              <a:srgbClr val="000000">
                <a:alpha val="5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p>
          </p:txBody>
        </p:sp>
        <p:sp>
          <p:nvSpPr>
            <p:cNvPr id="46" name="MH_Other_23">
              <a:extLst>
                <a:ext uri="{FF2B5EF4-FFF2-40B4-BE49-F238E27FC236}">
                  <a16:creationId xmlns:a16="http://schemas.microsoft.com/office/drawing/2014/main" id="{52F3F896-0088-4EB9-B01D-788D4F83AEF5}"/>
                </a:ext>
              </a:extLst>
            </p:cNvPr>
            <p:cNvSpPr/>
            <p:nvPr>
              <p:custDataLst>
                <p:tags r:id="rId2"/>
              </p:custDataLst>
            </p:nvPr>
          </p:nvSpPr>
          <p:spPr>
            <a:xfrm>
              <a:off x="8354800" y="4689426"/>
              <a:ext cx="836247" cy="835193"/>
            </a:xfrm>
            <a:prstGeom prst="pie">
              <a:avLst>
                <a:gd name="adj1" fmla="val 9498550"/>
                <a:gd name="adj2" fmla="val 16237279"/>
              </a:avLst>
            </a:prstGeom>
            <a:solidFill>
              <a:srgbClr val="9954CC"/>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solidFill>
                  <a:schemeClr val="tx1"/>
                </a:solidFill>
              </a:endParaRPr>
            </a:p>
          </p:txBody>
        </p:sp>
        <p:sp>
          <p:nvSpPr>
            <p:cNvPr id="47" name="MH_Other_24">
              <a:extLst>
                <a:ext uri="{FF2B5EF4-FFF2-40B4-BE49-F238E27FC236}">
                  <a16:creationId xmlns:a16="http://schemas.microsoft.com/office/drawing/2014/main" id="{8AE6E062-D445-4F8A-BC08-3B211A59388F}"/>
                </a:ext>
              </a:extLst>
            </p:cNvPr>
            <p:cNvSpPr/>
            <p:nvPr>
              <p:custDataLst>
                <p:tags r:id="rId3"/>
              </p:custDataLst>
            </p:nvPr>
          </p:nvSpPr>
          <p:spPr>
            <a:xfrm>
              <a:off x="8184542" y="4558467"/>
              <a:ext cx="1137465" cy="1136412"/>
            </a:xfrm>
            <a:prstGeom prst="donut">
              <a:avLst>
                <a:gd name="adj" fmla="val 9894"/>
              </a:avLst>
            </a:prstGeom>
            <a:solidFill>
              <a:srgbClr val="9954CC"/>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solidFill>
                  <a:schemeClr val="tx1"/>
                </a:solidFill>
              </a:endParaRPr>
            </a:p>
          </p:txBody>
        </p:sp>
        <p:sp>
          <p:nvSpPr>
            <p:cNvPr id="55" name="MH_SubTitle_8">
              <a:extLst>
                <a:ext uri="{FF2B5EF4-FFF2-40B4-BE49-F238E27FC236}">
                  <a16:creationId xmlns:a16="http://schemas.microsoft.com/office/drawing/2014/main" id="{F4C7393F-EFDA-43AD-9EA9-C1C9F4B57E64}"/>
                </a:ext>
              </a:extLst>
            </p:cNvPr>
            <p:cNvSpPr txBox="1"/>
            <p:nvPr>
              <p:custDataLst>
                <p:tags r:id="rId4"/>
              </p:custDataLst>
            </p:nvPr>
          </p:nvSpPr>
          <p:spPr bwMode="auto">
            <a:xfrm>
              <a:off x="8021079" y="5802824"/>
              <a:ext cx="1503688" cy="407569"/>
            </a:xfrm>
            <a:prstGeom prst="rect">
              <a:avLst/>
            </a:prstGeom>
            <a:noFill/>
          </p:spPr>
          <p:txBody>
            <a:bodyPr anchor="ctr">
              <a:noAutofit/>
            </a:bodyPr>
            <a:lstStyle>
              <a:defPPr>
                <a:defRPr lang="zh-CN"/>
              </a:defPPr>
              <a:lvl1pPr algn="ctr" fontAlgn="auto">
                <a:spcBef>
                  <a:spcPts val="0"/>
                </a:spcBef>
                <a:spcAft>
                  <a:spcPts val="0"/>
                </a:spcAft>
                <a:defRPr sz="2000" spc="300">
                  <a:latin typeface="微软雅黑" pitchFamily="34" charset="-122"/>
                  <a:ea typeface="微软雅黑" pitchFamily="34" charset="-122"/>
                  <a:cs typeface="Arial" pitchFamily="34" charset="0"/>
                </a:defRPr>
              </a:lvl1pPr>
            </a:lstStyle>
            <a:p>
              <a:r>
                <a:rPr lang="zh-CN" altLang="en-US" dirty="0"/>
                <a:t>优惠政策</a:t>
              </a:r>
              <a:endParaRPr lang="en-US" altLang="zh-CN" dirty="0"/>
            </a:p>
            <a:p>
              <a:r>
                <a:rPr lang="zh-CN" altLang="en-US" dirty="0"/>
                <a:t>客服态度</a:t>
              </a:r>
            </a:p>
          </p:txBody>
        </p:sp>
      </p:grpSp>
    </p:spTree>
    <p:extLst>
      <p:ext uri="{BB962C8B-B14F-4D97-AF65-F5344CB8AC3E}">
        <p14:creationId xmlns:p14="http://schemas.microsoft.com/office/powerpoint/2010/main" val="3449481892"/>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500"/>
                                        <p:tgtEl>
                                          <p:spTgt spid="12"/>
                                        </p:tgtEl>
                                      </p:cBhvr>
                                    </p:animEffect>
                                  </p:childTnLst>
                                </p:cTn>
                              </p:par>
                            </p:childTnLst>
                          </p:cTn>
                        </p:par>
                      </p:childTnLst>
                    </p:cTn>
                  </p:par>
                  <p:par>
                    <p:cTn id="8" fill="hold">
                      <p:stCondLst>
                        <p:cond delay="indefinite"/>
                      </p:stCondLst>
                      <p:childTnLst>
                        <p:par>
                          <p:cTn id="9" fill="hold">
                            <p:stCondLst>
                              <p:cond delay="0"/>
                            </p:stCondLst>
                            <p:childTnLst>
                              <p:par>
                                <p:cTn id="10" presetID="53" presetClass="entr" presetSubtype="16" fill="hold" nodeType="click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p:cTn id="12" dur="500" fill="hold"/>
                                        <p:tgtEl>
                                          <p:spTgt spid="2"/>
                                        </p:tgtEl>
                                        <p:attrNameLst>
                                          <p:attrName>ppt_w</p:attrName>
                                        </p:attrNameLst>
                                      </p:cBhvr>
                                      <p:tavLst>
                                        <p:tav tm="0">
                                          <p:val>
                                            <p:fltVal val="0"/>
                                          </p:val>
                                        </p:tav>
                                        <p:tav tm="100000">
                                          <p:val>
                                            <p:strVal val="#ppt_w"/>
                                          </p:val>
                                        </p:tav>
                                      </p:tavLst>
                                    </p:anim>
                                    <p:anim calcmode="lin" valueType="num">
                                      <p:cBhvr>
                                        <p:cTn id="13" dur="500" fill="hold"/>
                                        <p:tgtEl>
                                          <p:spTgt spid="2"/>
                                        </p:tgtEl>
                                        <p:attrNameLst>
                                          <p:attrName>ppt_h</p:attrName>
                                        </p:attrNameLst>
                                      </p:cBhvr>
                                      <p:tavLst>
                                        <p:tav tm="0">
                                          <p:val>
                                            <p:fltVal val="0"/>
                                          </p:val>
                                        </p:tav>
                                        <p:tav tm="100000">
                                          <p:val>
                                            <p:strVal val="#ppt_h"/>
                                          </p:val>
                                        </p:tav>
                                      </p:tavLst>
                                    </p:anim>
                                    <p:animEffect transition="in" filter="fade">
                                      <p:cBhvr>
                                        <p:cTn id="14" dur="500"/>
                                        <p:tgtEl>
                                          <p:spTgt spid="2"/>
                                        </p:tgtEl>
                                      </p:cBhvr>
                                    </p:animEffect>
                                  </p:childTnLst>
                                </p:cTn>
                              </p:par>
                            </p:childTnLst>
                          </p:cTn>
                        </p:par>
                      </p:childTnLst>
                    </p:cTn>
                  </p:par>
                  <p:par>
                    <p:cTn id="15" fill="hold">
                      <p:stCondLst>
                        <p:cond delay="indefinite"/>
                      </p:stCondLst>
                      <p:childTnLst>
                        <p:par>
                          <p:cTn id="16" fill="hold">
                            <p:stCondLst>
                              <p:cond delay="0"/>
                            </p:stCondLst>
                            <p:childTnLst>
                              <p:par>
                                <p:cTn id="17" presetID="53" presetClass="entr" presetSubtype="16" fill="hold" nodeType="clickEffect">
                                  <p:stCondLst>
                                    <p:cond delay="0"/>
                                  </p:stCondLst>
                                  <p:childTnLst>
                                    <p:set>
                                      <p:cBhvr>
                                        <p:cTn id="18" dur="1" fill="hold">
                                          <p:stCondLst>
                                            <p:cond delay="0"/>
                                          </p:stCondLst>
                                        </p:cTn>
                                        <p:tgtEl>
                                          <p:spTgt spid="3"/>
                                        </p:tgtEl>
                                        <p:attrNameLst>
                                          <p:attrName>style.visibility</p:attrName>
                                        </p:attrNameLst>
                                      </p:cBhvr>
                                      <p:to>
                                        <p:strVal val="visible"/>
                                      </p:to>
                                    </p:set>
                                    <p:anim calcmode="lin" valueType="num">
                                      <p:cBhvr>
                                        <p:cTn id="19" dur="500" fill="hold"/>
                                        <p:tgtEl>
                                          <p:spTgt spid="3"/>
                                        </p:tgtEl>
                                        <p:attrNameLst>
                                          <p:attrName>ppt_w</p:attrName>
                                        </p:attrNameLst>
                                      </p:cBhvr>
                                      <p:tavLst>
                                        <p:tav tm="0">
                                          <p:val>
                                            <p:fltVal val="0"/>
                                          </p:val>
                                        </p:tav>
                                        <p:tav tm="100000">
                                          <p:val>
                                            <p:strVal val="#ppt_w"/>
                                          </p:val>
                                        </p:tav>
                                      </p:tavLst>
                                    </p:anim>
                                    <p:anim calcmode="lin" valueType="num">
                                      <p:cBhvr>
                                        <p:cTn id="20" dur="500" fill="hold"/>
                                        <p:tgtEl>
                                          <p:spTgt spid="3"/>
                                        </p:tgtEl>
                                        <p:attrNameLst>
                                          <p:attrName>ppt_h</p:attrName>
                                        </p:attrNameLst>
                                      </p:cBhvr>
                                      <p:tavLst>
                                        <p:tav tm="0">
                                          <p:val>
                                            <p:fltVal val="0"/>
                                          </p:val>
                                        </p:tav>
                                        <p:tav tm="100000">
                                          <p:val>
                                            <p:strVal val="#ppt_h"/>
                                          </p:val>
                                        </p:tav>
                                      </p:tavLst>
                                    </p:anim>
                                    <p:animEffect transition="in" filter="fade">
                                      <p:cBhvr>
                                        <p:cTn id="21" dur="500"/>
                                        <p:tgtEl>
                                          <p:spTgt spid="3"/>
                                        </p:tgtEl>
                                      </p:cBhvr>
                                    </p:animEffect>
                                  </p:childTnLst>
                                </p:cTn>
                              </p:par>
                            </p:childTnLst>
                          </p:cTn>
                        </p:par>
                      </p:childTnLst>
                    </p:cTn>
                  </p:par>
                  <p:par>
                    <p:cTn id="22" fill="hold">
                      <p:stCondLst>
                        <p:cond delay="indefinite"/>
                      </p:stCondLst>
                      <p:childTnLst>
                        <p:par>
                          <p:cTn id="23" fill="hold">
                            <p:stCondLst>
                              <p:cond delay="0"/>
                            </p:stCondLst>
                            <p:childTnLst>
                              <p:par>
                                <p:cTn id="24" presetID="53" presetClass="entr" presetSubtype="16" fill="hold" nodeType="clickEffect">
                                  <p:stCondLst>
                                    <p:cond delay="0"/>
                                  </p:stCondLst>
                                  <p:childTnLst>
                                    <p:set>
                                      <p:cBhvr>
                                        <p:cTn id="25" dur="1" fill="hold">
                                          <p:stCondLst>
                                            <p:cond delay="0"/>
                                          </p:stCondLst>
                                        </p:cTn>
                                        <p:tgtEl>
                                          <p:spTgt spid="4"/>
                                        </p:tgtEl>
                                        <p:attrNameLst>
                                          <p:attrName>style.visibility</p:attrName>
                                        </p:attrNameLst>
                                      </p:cBhvr>
                                      <p:to>
                                        <p:strVal val="visible"/>
                                      </p:to>
                                    </p:set>
                                    <p:anim calcmode="lin" valueType="num">
                                      <p:cBhvr>
                                        <p:cTn id="26" dur="500" fill="hold"/>
                                        <p:tgtEl>
                                          <p:spTgt spid="4"/>
                                        </p:tgtEl>
                                        <p:attrNameLst>
                                          <p:attrName>ppt_w</p:attrName>
                                        </p:attrNameLst>
                                      </p:cBhvr>
                                      <p:tavLst>
                                        <p:tav tm="0">
                                          <p:val>
                                            <p:fltVal val="0"/>
                                          </p:val>
                                        </p:tav>
                                        <p:tav tm="100000">
                                          <p:val>
                                            <p:strVal val="#ppt_w"/>
                                          </p:val>
                                        </p:tav>
                                      </p:tavLst>
                                    </p:anim>
                                    <p:anim calcmode="lin" valueType="num">
                                      <p:cBhvr>
                                        <p:cTn id="27" dur="500" fill="hold"/>
                                        <p:tgtEl>
                                          <p:spTgt spid="4"/>
                                        </p:tgtEl>
                                        <p:attrNameLst>
                                          <p:attrName>ppt_h</p:attrName>
                                        </p:attrNameLst>
                                      </p:cBhvr>
                                      <p:tavLst>
                                        <p:tav tm="0">
                                          <p:val>
                                            <p:fltVal val="0"/>
                                          </p:val>
                                        </p:tav>
                                        <p:tav tm="100000">
                                          <p:val>
                                            <p:strVal val="#ppt_h"/>
                                          </p:val>
                                        </p:tav>
                                      </p:tavLst>
                                    </p:anim>
                                    <p:animEffect transition="in" filter="fade">
                                      <p:cBhvr>
                                        <p:cTn id="28" dur="500"/>
                                        <p:tgtEl>
                                          <p:spTgt spid="4"/>
                                        </p:tgtEl>
                                      </p:cBhvr>
                                    </p:animEffect>
                                  </p:childTnLst>
                                </p:cTn>
                              </p:par>
                            </p:childTnLst>
                          </p:cTn>
                        </p:par>
                      </p:childTnLst>
                    </p:cTn>
                  </p:par>
                  <p:par>
                    <p:cTn id="29" fill="hold">
                      <p:stCondLst>
                        <p:cond delay="indefinite"/>
                      </p:stCondLst>
                      <p:childTnLst>
                        <p:par>
                          <p:cTn id="30" fill="hold">
                            <p:stCondLst>
                              <p:cond delay="0"/>
                            </p:stCondLst>
                            <p:childTnLst>
                              <p:par>
                                <p:cTn id="31" presetID="53" presetClass="entr" presetSubtype="16" fill="hold" nodeType="clickEffect">
                                  <p:stCondLst>
                                    <p:cond delay="0"/>
                                  </p:stCondLst>
                                  <p:childTnLst>
                                    <p:set>
                                      <p:cBhvr>
                                        <p:cTn id="32" dur="1" fill="hold">
                                          <p:stCondLst>
                                            <p:cond delay="0"/>
                                          </p:stCondLst>
                                        </p:cTn>
                                        <p:tgtEl>
                                          <p:spTgt spid="5"/>
                                        </p:tgtEl>
                                        <p:attrNameLst>
                                          <p:attrName>style.visibility</p:attrName>
                                        </p:attrNameLst>
                                      </p:cBhvr>
                                      <p:to>
                                        <p:strVal val="visible"/>
                                      </p:to>
                                    </p:set>
                                    <p:anim calcmode="lin" valueType="num">
                                      <p:cBhvr>
                                        <p:cTn id="33" dur="500" fill="hold"/>
                                        <p:tgtEl>
                                          <p:spTgt spid="5"/>
                                        </p:tgtEl>
                                        <p:attrNameLst>
                                          <p:attrName>ppt_w</p:attrName>
                                        </p:attrNameLst>
                                      </p:cBhvr>
                                      <p:tavLst>
                                        <p:tav tm="0">
                                          <p:val>
                                            <p:fltVal val="0"/>
                                          </p:val>
                                        </p:tav>
                                        <p:tav tm="100000">
                                          <p:val>
                                            <p:strVal val="#ppt_w"/>
                                          </p:val>
                                        </p:tav>
                                      </p:tavLst>
                                    </p:anim>
                                    <p:anim calcmode="lin" valueType="num">
                                      <p:cBhvr>
                                        <p:cTn id="34" dur="500" fill="hold"/>
                                        <p:tgtEl>
                                          <p:spTgt spid="5"/>
                                        </p:tgtEl>
                                        <p:attrNameLst>
                                          <p:attrName>ppt_h</p:attrName>
                                        </p:attrNameLst>
                                      </p:cBhvr>
                                      <p:tavLst>
                                        <p:tav tm="0">
                                          <p:val>
                                            <p:fltVal val="0"/>
                                          </p:val>
                                        </p:tav>
                                        <p:tav tm="100000">
                                          <p:val>
                                            <p:strVal val="#ppt_h"/>
                                          </p:val>
                                        </p:tav>
                                      </p:tavLst>
                                    </p:anim>
                                    <p:animEffect transition="in" filter="fade">
                                      <p:cBhvr>
                                        <p:cTn id="35" dur="500"/>
                                        <p:tgtEl>
                                          <p:spTgt spid="5"/>
                                        </p:tgtEl>
                                      </p:cBhvr>
                                    </p:animEffect>
                                  </p:childTnLst>
                                </p:cTn>
                              </p:par>
                            </p:childTnLst>
                          </p:cTn>
                        </p:par>
                      </p:childTnLst>
                    </p:cTn>
                  </p:par>
                  <p:par>
                    <p:cTn id="36" fill="hold">
                      <p:stCondLst>
                        <p:cond delay="indefinite"/>
                      </p:stCondLst>
                      <p:childTnLst>
                        <p:par>
                          <p:cTn id="37" fill="hold">
                            <p:stCondLst>
                              <p:cond delay="0"/>
                            </p:stCondLst>
                            <p:childTnLst>
                              <p:par>
                                <p:cTn id="38" presetID="53" presetClass="entr" presetSubtype="16" fill="hold" nodeType="clickEffect">
                                  <p:stCondLst>
                                    <p:cond delay="0"/>
                                  </p:stCondLst>
                                  <p:childTnLst>
                                    <p:set>
                                      <p:cBhvr>
                                        <p:cTn id="39" dur="1" fill="hold">
                                          <p:stCondLst>
                                            <p:cond delay="0"/>
                                          </p:stCondLst>
                                        </p:cTn>
                                        <p:tgtEl>
                                          <p:spTgt spid="6"/>
                                        </p:tgtEl>
                                        <p:attrNameLst>
                                          <p:attrName>style.visibility</p:attrName>
                                        </p:attrNameLst>
                                      </p:cBhvr>
                                      <p:to>
                                        <p:strVal val="visible"/>
                                      </p:to>
                                    </p:set>
                                    <p:anim calcmode="lin" valueType="num">
                                      <p:cBhvr>
                                        <p:cTn id="40" dur="500" fill="hold"/>
                                        <p:tgtEl>
                                          <p:spTgt spid="6"/>
                                        </p:tgtEl>
                                        <p:attrNameLst>
                                          <p:attrName>ppt_w</p:attrName>
                                        </p:attrNameLst>
                                      </p:cBhvr>
                                      <p:tavLst>
                                        <p:tav tm="0">
                                          <p:val>
                                            <p:fltVal val="0"/>
                                          </p:val>
                                        </p:tav>
                                        <p:tav tm="100000">
                                          <p:val>
                                            <p:strVal val="#ppt_w"/>
                                          </p:val>
                                        </p:tav>
                                      </p:tavLst>
                                    </p:anim>
                                    <p:anim calcmode="lin" valueType="num">
                                      <p:cBhvr>
                                        <p:cTn id="41" dur="500" fill="hold"/>
                                        <p:tgtEl>
                                          <p:spTgt spid="6"/>
                                        </p:tgtEl>
                                        <p:attrNameLst>
                                          <p:attrName>ppt_h</p:attrName>
                                        </p:attrNameLst>
                                      </p:cBhvr>
                                      <p:tavLst>
                                        <p:tav tm="0">
                                          <p:val>
                                            <p:fltVal val="0"/>
                                          </p:val>
                                        </p:tav>
                                        <p:tav tm="100000">
                                          <p:val>
                                            <p:strVal val="#ppt_h"/>
                                          </p:val>
                                        </p:tav>
                                      </p:tavLst>
                                    </p:anim>
                                    <p:animEffect transition="in" filter="fade">
                                      <p:cBhvr>
                                        <p:cTn id="42" dur="500"/>
                                        <p:tgtEl>
                                          <p:spTgt spid="6"/>
                                        </p:tgtEl>
                                      </p:cBhvr>
                                    </p:animEffect>
                                  </p:childTnLst>
                                </p:cTn>
                              </p:par>
                            </p:childTnLst>
                          </p:cTn>
                        </p:par>
                      </p:childTnLst>
                    </p:cTn>
                  </p:par>
                  <p:par>
                    <p:cTn id="43" fill="hold">
                      <p:stCondLst>
                        <p:cond delay="indefinite"/>
                      </p:stCondLst>
                      <p:childTnLst>
                        <p:par>
                          <p:cTn id="44" fill="hold">
                            <p:stCondLst>
                              <p:cond delay="0"/>
                            </p:stCondLst>
                            <p:childTnLst>
                              <p:par>
                                <p:cTn id="45" presetID="53" presetClass="entr" presetSubtype="16" fill="hold" nodeType="clickEffect">
                                  <p:stCondLst>
                                    <p:cond delay="0"/>
                                  </p:stCondLst>
                                  <p:childTnLst>
                                    <p:set>
                                      <p:cBhvr>
                                        <p:cTn id="46" dur="1" fill="hold">
                                          <p:stCondLst>
                                            <p:cond delay="0"/>
                                          </p:stCondLst>
                                        </p:cTn>
                                        <p:tgtEl>
                                          <p:spTgt spid="7"/>
                                        </p:tgtEl>
                                        <p:attrNameLst>
                                          <p:attrName>style.visibility</p:attrName>
                                        </p:attrNameLst>
                                      </p:cBhvr>
                                      <p:to>
                                        <p:strVal val="visible"/>
                                      </p:to>
                                    </p:set>
                                    <p:anim calcmode="lin" valueType="num">
                                      <p:cBhvr>
                                        <p:cTn id="47" dur="500" fill="hold"/>
                                        <p:tgtEl>
                                          <p:spTgt spid="7"/>
                                        </p:tgtEl>
                                        <p:attrNameLst>
                                          <p:attrName>ppt_w</p:attrName>
                                        </p:attrNameLst>
                                      </p:cBhvr>
                                      <p:tavLst>
                                        <p:tav tm="0">
                                          <p:val>
                                            <p:fltVal val="0"/>
                                          </p:val>
                                        </p:tav>
                                        <p:tav tm="100000">
                                          <p:val>
                                            <p:strVal val="#ppt_w"/>
                                          </p:val>
                                        </p:tav>
                                      </p:tavLst>
                                    </p:anim>
                                    <p:anim calcmode="lin" valueType="num">
                                      <p:cBhvr>
                                        <p:cTn id="48" dur="500" fill="hold"/>
                                        <p:tgtEl>
                                          <p:spTgt spid="7"/>
                                        </p:tgtEl>
                                        <p:attrNameLst>
                                          <p:attrName>ppt_h</p:attrName>
                                        </p:attrNameLst>
                                      </p:cBhvr>
                                      <p:tavLst>
                                        <p:tav tm="0">
                                          <p:val>
                                            <p:fltVal val="0"/>
                                          </p:val>
                                        </p:tav>
                                        <p:tav tm="100000">
                                          <p:val>
                                            <p:strVal val="#ppt_h"/>
                                          </p:val>
                                        </p:tav>
                                      </p:tavLst>
                                    </p:anim>
                                    <p:animEffect transition="in" filter="fade">
                                      <p:cBhvr>
                                        <p:cTn id="49" dur="500"/>
                                        <p:tgtEl>
                                          <p:spTgt spid="7"/>
                                        </p:tgtEl>
                                      </p:cBhvr>
                                    </p:animEffect>
                                  </p:childTnLst>
                                </p:cTn>
                              </p:par>
                            </p:childTnLst>
                          </p:cTn>
                        </p:par>
                      </p:childTnLst>
                    </p:cTn>
                  </p:par>
                  <p:par>
                    <p:cTn id="50" fill="hold">
                      <p:stCondLst>
                        <p:cond delay="indefinite"/>
                      </p:stCondLst>
                      <p:childTnLst>
                        <p:par>
                          <p:cTn id="51" fill="hold">
                            <p:stCondLst>
                              <p:cond delay="0"/>
                            </p:stCondLst>
                            <p:childTnLst>
                              <p:par>
                                <p:cTn id="52" presetID="53" presetClass="entr" presetSubtype="16" fill="hold" nodeType="clickEffect">
                                  <p:stCondLst>
                                    <p:cond delay="0"/>
                                  </p:stCondLst>
                                  <p:childTnLst>
                                    <p:set>
                                      <p:cBhvr>
                                        <p:cTn id="53" dur="1" fill="hold">
                                          <p:stCondLst>
                                            <p:cond delay="0"/>
                                          </p:stCondLst>
                                        </p:cTn>
                                        <p:tgtEl>
                                          <p:spTgt spid="9"/>
                                        </p:tgtEl>
                                        <p:attrNameLst>
                                          <p:attrName>style.visibility</p:attrName>
                                        </p:attrNameLst>
                                      </p:cBhvr>
                                      <p:to>
                                        <p:strVal val="visible"/>
                                      </p:to>
                                    </p:set>
                                    <p:anim calcmode="lin" valueType="num">
                                      <p:cBhvr>
                                        <p:cTn id="54" dur="500" fill="hold"/>
                                        <p:tgtEl>
                                          <p:spTgt spid="9"/>
                                        </p:tgtEl>
                                        <p:attrNameLst>
                                          <p:attrName>ppt_w</p:attrName>
                                        </p:attrNameLst>
                                      </p:cBhvr>
                                      <p:tavLst>
                                        <p:tav tm="0">
                                          <p:val>
                                            <p:fltVal val="0"/>
                                          </p:val>
                                        </p:tav>
                                        <p:tav tm="100000">
                                          <p:val>
                                            <p:strVal val="#ppt_w"/>
                                          </p:val>
                                        </p:tav>
                                      </p:tavLst>
                                    </p:anim>
                                    <p:anim calcmode="lin" valueType="num">
                                      <p:cBhvr>
                                        <p:cTn id="55" dur="500" fill="hold"/>
                                        <p:tgtEl>
                                          <p:spTgt spid="9"/>
                                        </p:tgtEl>
                                        <p:attrNameLst>
                                          <p:attrName>ppt_h</p:attrName>
                                        </p:attrNameLst>
                                      </p:cBhvr>
                                      <p:tavLst>
                                        <p:tav tm="0">
                                          <p:val>
                                            <p:fltVal val="0"/>
                                          </p:val>
                                        </p:tav>
                                        <p:tav tm="100000">
                                          <p:val>
                                            <p:strVal val="#ppt_h"/>
                                          </p:val>
                                        </p:tav>
                                      </p:tavLst>
                                    </p:anim>
                                    <p:animEffect transition="in" filter="fade">
                                      <p:cBhvr>
                                        <p:cTn id="56" dur="500"/>
                                        <p:tgtEl>
                                          <p:spTgt spid="9"/>
                                        </p:tgtEl>
                                      </p:cBhvr>
                                    </p:animEffect>
                                  </p:childTnLst>
                                </p:cTn>
                              </p:par>
                            </p:childTnLst>
                          </p:cTn>
                        </p:par>
                      </p:childTnLst>
                    </p:cTn>
                  </p:par>
                  <p:par>
                    <p:cTn id="57" fill="hold">
                      <p:stCondLst>
                        <p:cond delay="indefinite"/>
                      </p:stCondLst>
                      <p:childTnLst>
                        <p:par>
                          <p:cTn id="58" fill="hold">
                            <p:stCondLst>
                              <p:cond delay="0"/>
                            </p:stCondLst>
                            <p:childTnLst>
                              <p:par>
                                <p:cTn id="59" presetID="53" presetClass="entr" presetSubtype="16" fill="hold" nodeType="clickEffect">
                                  <p:stCondLst>
                                    <p:cond delay="0"/>
                                  </p:stCondLst>
                                  <p:childTnLst>
                                    <p:set>
                                      <p:cBhvr>
                                        <p:cTn id="60" dur="1" fill="hold">
                                          <p:stCondLst>
                                            <p:cond delay="0"/>
                                          </p:stCondLst>
                                        </p:cTn>
                                        <p:tgtEl>
                                          <p:spTgt spid="10"/>
                                        </p:tgtEl>
                                        <p:attrNameLst>
                                          <p:attrName>style.visibility</p:attrName>
                                        </p:attrNameLst>
                                      </p:cBhvr>
                                      <p:to>
                                        <p:strVal val="visible"/>
                                      </p:to>
                                    </p:set>
                                    <p:anim calcmode="lin" valueType="num">
                                      <p:cBhvr>
                                        <p:cTn id="61" dur="500" fill="hold"/>
                                        <p:tgtEl>
                                          <p:spTgt spid="10"/>
                                        </p:tgtEl>
                                        <p:attrNameLst>
                                          <p:attrName>ppt_w</p:attrName>
                                        </p:attrNameLst>
                                      </p:cBhvr>
                                      <p:tavLst>
                                        <p:tav tm="0">
                                          <p:val>
                                            <p:fltVal val="0"/>
                                          </p:val>
                                        </p:tav>
                                        <p:tav tm="100000">
                                          <p:val>
                                            <p:strVal val="#ppt_w"/>
                                          </p:val>
                                        </p:tav>
                                      </p:tavLst>
                                    </p:anim>
                                    <p:anim calcmode="lin" valueType="num">
                                      <p:cBhvr>
                                        <p:cTn id="62" dur="500" fill="hold"/>
                                        <p:tgtEl>
                                          <p:spTgt spid="10"/>
                                        </p:tgtEl>
                                        <p:attrNameLst>
                                          <p:attrName>ppt_h</p:attrName>
                                        </p:attrNameLst>
                                      </p:cBhvr>
                                      <p:tavLst>
                                        <p:tav tm="0">
                                          <p:val>
                                            <p:fltVal val="0"/>
                                          </p:val>
                                        </p:tav>
                                        <p:tav tm="100000">
                                          <p:val>
                                            <p:strVal val="#ppt_h"/>
                                          </p:val>
                                        </p:tav>
                                      </p:tavLst>
                                    </p:anim>
                                    <p:animEffect transition="in" filter="fade">
                                      <p:cBhvr>
                                        <p:cTn id="63"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组合 14">
            <a:extLst>
              <a:ext uri="{FF2B5EF4-FFF2-40B4-BE49-F238E27FC236}">
                <a16:creationId xmlns:a16="http://schemas.microsoft.com/office/drawing/2014/main" id="{D7DF2D83-34CE-4B6C-A1EF-E37BFE7EE255}"/>
              </a:ext>
            </a:extLst>
          </p:cNvPr>
          <p:cNvGrpSpPr/>
          <p:nvPr/>
        </p:nvGrpSpPr>
        <p:grpSpPr>
          <a:xfrm>
            <a:off x="0" y="0"/>
            <a:ext cx="12201793" cy="6858000"/>
            <a:chOff x="-4" y="0"/>
            <a:chExt cx="12201793" cy="6858000"/>
          </a:xfrm>
        </p:grpSpPr>
        <p:sp>
          <p:nvSpPr>
            <p:cNvPr id="21" name="直角三角形 20">
              <a:extLst>
                <a:ext uri="{FF2B5EF4-FFF2-40B4-BE49-F238E27FC236}">
                  <a16:creationId xmlns:a16="http://schemas.microsoft.com/office/drawing/2014/main" id="{7928C8B9-B129-4DBE-B10F-D4B35548FD5A}"/>
                </a:ext>
              </a:extLst>
            </p:cNvPr>
            <p:cNvSpPr/>
            <p:nvPr/>
          </p:nvSpPr>
          <p:spPr>
            <a:xfrm rot="5400000">
              <a:off x="1588432" y="-1588436"/>
              <a:ext cx="1155700" cy="4332571"/>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iekie jianheiti" panose="020F0502020204030204"/>
                <a:cs typeface="+mn-ea"/>
                <a:sym typeface="+mn-lt"/>
              </a:endParaRPr>
            </a:p>
          </p:txBody>
        </p:sp>
        <p:sp>
          <p:nvSpPr>
            <p:cNvPr id="22" name="直角三角形 21">
              <a:extLst>
                <a:ext uri="{FF2B5EF4-FFF2-40B4-BE49-F238E27FC236}">
                  <a16:creationId xmlns:a16="http://schemas.microsoft.com/office/drawing/2014/main" id="{B2CEA6D7-D8D7-40A8-B70A-AB30E86EF4A0}"/>
                </a:ext>
              </a:extLst>
            </p:cNvPr>
            <p:cNvSpPr/>
            <p:nvPr/>
          </p:nvSpPr>
          <p:spPr>
            <a:xfrm rot="5400000">
              <a:off x="197277" y="-197278"/>
              <a:ext cx="1155704" cy="1550259"/>
            </a:xfrm>
            <a:prstGeom prst="rtTriangle">
              <a:avLst/>
            </a:prstGeom>
            <a:gradFill>
              <a:gsLst>
                <a:gs pos="100000">
                  <a:schemeClr val="accent1">
                    <a:alpha val="83000"/>
                  </a:schemeClr>
                </a:gs>
                <a:gs pos="0">
                  <a:schemeClr val="accent2"/>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FFFFF"/>
                </a:solidFill>
                <a:effectLst/>
                <a:uLnTx/>
                <a:uFillTx/>
                <a:latin typeface="iekie jianheiti" panose="020F0502020204030204"/>
                <a:cs typeface="+mn-ea"/>
                <a:sym typeface="+mn-lt"/>
              </a:endParaRPr>
            </a:p>
          </p:txBody>
        </p:sp>
        <p:sp>
          <p:nvSpPr>
            <p:cNvPr id="23" name="直角三角形 22">
              <a:extLst>
                <a:ext uri="{FF2B5EF4-FFF2-40B4-BE49-F238E27FC236}">
                  <a16:creationId xmlns:a16="http://schemas.microsoft.com/office/drawing/2014/main" id="{B3F88842-3827-4434-AA7B-F7E6B6C90AE2}"/>
                </a:ext>
              </a:extLst>
            </p:cNvPr>
            <p:cNvSpPr/>
            <p:nvPr/>
          </p:nvSpPr>
          <p:spPr>
            <a:xfrm rot="16200000">
              <a:off x="10401570" y="5067570"/>
              <a:ext cx="1031966" cy="2548894"/>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iekie jianheiti" panose="020F0502020204030204"/>
                <a:cs typeface="+mn-ea"/>
                <a:sym typeface="+mn-lt"/>
              </a:endParaRPr>
            </a:p>
          </p:txBody>
        </p:sp>
        <p:sp>
          <p:nvSpPr>
            <p:cNvPr id="24" name="直角三角形 23">
              <a:extLst>
                <a:ext uri="{FF2B5EF4-FFF2-40B4-BE49-F238E27FC236}">
                  <a16:creationId xmlns:a16="http://schemas.microsoft.com/office/drawing/2014/main" id="{85D6D55B-6A40-46EB-869F-0F8B78672B97}"/>
                </a:ext>
              </a:extLst>
            </p:cNvPr>
            <p:cNvSpPr/>
            <p:nvPr/>
          </p:nvSpPr>
          <p:spPr>
            <a:xfrm rot="16200000">
              <a:off x="11287389" y="5943599"/>
              <a:ext cx="914400" cy="914400"/>
            </a:xfrm>
            <a:prstGeom prst="rtTriangle">
              <a:avLst/>
            </a:prstGeom>
            <a:gradFill>
              <a:gsLst>
                <a:gs pos="100000">
                  <a:schemeClr val="accent1">
                    <a:alpha val="83000"/>
                  </a:schemeClr>
                </a:gs>
                <a:gs pos="0">
                  <a:schemeClr val="accent2"/>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iekie jianheiti" panose="020F0502020204030204"/>
                <a:cs typeface="+mn-ea"/>
                <a:sym typeface="+mn-lt"/>
              </a:endParaRPr>
            </a:p>
          </p:txBody>
        </p:sp>
      </p:grpSp>
      <p:pic>
        <p:nvPicPr>
          <p:cNvPr id="30" name="图片 29" descr="logo"/>
          <p:cNvPicPr>
            <a:picLocks noChangeAspect="1"/>
          </p:cNvPicPr>
          <p:nvPr/>
        </p:nvPicPr>
        <p:blipFill>
          <a:blip r:embed="rId3"/>
          <a:stretch>
            <a:fillRect/>
          </a:stretch>
        </p:blipFill>
        <p:spPr>
          <a:xfrm>
            <a:off x="235515" y="6161956"/>
            <a:ext cx="3114673" cy="503799"/>
          </a:xfrm>
          <a:prstGeom prst="rect">
            <a:avLst/>
          </a:prstGeom>
        </p:spPr>
      </p:pic>
      <p:grpSp>
        <p:nvGrpSpPr>
          <p:cNvPr id="16" name="组合 15">
            <a:extLst>
              <a:ext uri="{FF2B5EF4-FFF2-40B4-BE49-F238E27FC236}">
                <a16:creationId xmlns:a16="http://schemas.microsoft.com/office/drawing/2014/main" id="{EE41E3F8-7F65-4A9A-ACAD-FDFB29675105}"/>
              </a:ext>
            </a:extLst>
          </p:cNvPr>
          <p:cNvGrpSpPr/>
          <p:nvPr/>
        </p:nvGrpSpPr>
        <p:grpSpPr>
          <a:xfrm>
            <a:off x="11754118" y="331642"/>
            <a:ext cx="247382" cy="492413"/>
            <a:chOff x="11754118" y="285461"/>
            <a:chExt cx="247382" cy="492413"/>
          </a:xfrm>
        </p:grpSpPr>
        <p:cxnSp>
          <p:nvCxnSpPr>
            <p:cNvPr id="17" name="直接连接符 16">
              <a:extLst>
                <a:ext uri="{FF2B5EF4-FFF2-40B4-BE49-F238E27FC236}">
                  <a16:creationId xmlns:a16="http://schemas.microsoft.com/office/drawing/2014/main" id="{AF896951-5DCC-4E95-94AD-86E173D848B0}"/>
                </a:ext>
              </a:extLst>
            </p:cNvPr>
            <p:cNvCxnSpPr/>
            <p:nvPr/>
          </p:nvCxnSpPr>
          <p:spPr>
            <a:xfrm>
              <a:off x="12001500" y="285461"/>
              <a:ext cx="0" cy="492413"/>
            </a:xfrm>
            <a:prstGeom prst="line">
              <a:avLst/>
            </a:prstGeom>
            <a:ln w="63500"/>
          </p:spPr>
          <p:style>
            <a:lnRef idx="1">
              <a:schemeClr val="accent1"/>
            </a:lnRef>
            <a:fillRef idx="0">
              <a:schemeClr val="accent1"/>
            </a:fillRef>
            <a:effectRef idx="0">
              <a:schemeClr val="accent1"/>
            </a:effectRef>
            <a:fontRef idx="minor">
              <a:schemeClr val="tx1"/>
            </a:fontRef>
          </p:style>
        </p:cxnSp>
        <p:cxnSp>
          <p:nvCxnSpPr>
            <p:cNvPr id="18" name="直接连接符 17">
              <a:extLst>
                <a:ext uri="{FF2B5EF4-FFF2-40B4-BE49-F238E27FC236}">
                  <a16:creationId xmlns:a16="http://schemas.microsoft.com/office/drawing/2014/main" id="{568EEC30-0173-4B5B-B1B6-349D34FD1323}"/>
                </a:ext>
              </a:extLst>
            </p:cNvPr>
            <p:cNvCxnSpPr/>
            <p:nvPr/>
          </p:nvCxnSpPr>
          <p:spPr>
            <a:xfrm>
              <a:off x="11877809" y="285461"/>
              <a:ext cx="0" cy="492413"/>
            </a:xfrm>
            <a:prstGeom prst="line">
              <a:avLst/>
            </a:prstGeom>
            <a:ln w="63500">
              <a:solidFill>
                <a:srgbClr val="76C4A5"/>
              </a:solidFill>
            </a:ln>
          </p:spPr>
          <p:style>
            <a:lnRef idx="1">
              <a:schemeClr val="accent1"/>
            </a:lnRef>
            <a:fillRef idx="0">
              <a:schemeClr val="accent1"/>
            </a:fillRef>
            <a:effectRef idx="0">
              <a:schemeClr val="accent1"/>
            </a:effectRef>
            <a:fontRef idx="minor">
              <a:schemeClr val="tx1"/>
            </a:fontRef>
          </p:style>
        </p:cxnSp>
        <p:cxnSp>
          <p:nvCxnSpPr>
            <p:cNvPr id="19" name="直接连接符 18">
              <a:extLst>
                <a:ext uri="{FF2B5EF4-FFF2-40B4-BE49-F238E27FC236}">
                  <a16:creationId xmlns:a16="http://schemas.microsoft.com/office/drawing/2014/main" id="{D407F424-8D1B-42F7-8E77-56C8D3F406D1}"/>
                </a:ext>
              </a:extLst>
            </p:cNvPr>
            <p:cNvCxnSpPr/>
            <p:nvPr/>
          </p:nvCxnSpPr>
          <p:spPr>
            <a:xfrm>
              <a:off x="11754118" y="285461"/>
              <a:ext cx="0" cy="492413"/>
            </a:xfrm>
            <a:prstGeom prst="line">
              <a:avLst/>
            </a:prstGeom>
            <a:ln w="63500">
              <a:solidFill>
                <a:srgbClr val="89CA7F"/>
              </a:solidFill>
            </a:ln>
          </p:spPr>
          <p:style>
            <a:lnRef idx="1">
              <a:schemeClr val="accent1"/>
            </a:lnRef>
            <a:fillRef idx="0">
              <a:schemeClr val="accent1"/>
            </a:fillRef>
            <a:effectRef idx="0">
              <a:schemeClr val="accent1"/>
            </a:effectRef>
            <a:fontRef idx="minor">
              <a:schemeClr val="tx1"/>
            </a:fontRef>
          </p:style>
        </p:cxnSp>
      </p:grpSp>
      <p:sp>
        <p:nvSpPr>
          <p:cNvPr id="20" name="矩形 19">
            <a:extLst>
              <a:ext uri="{FF2B5EF4-FFF2-40B4-BE49-F238E27FC236}">
                <a16:creationId xmlns:a16="http://schemas.microsoft.com/office/drawing/2014/main" id="{B430D96B-A800-4FE2-8452-0BAA9D4E9A31}"/>
              </a:ext>
            </a:extLst>
          </p:cNvPr>
          <p:cNvSpPr/>
          <p:nvPr/>
        </p:nvSpPr>
        <p:spPr>
          <a:xfrm>
            <a:off x="1116479" y="1548910"/>
            <a:ext cx="10454838" cy="4445084"/>
          </a:xfrm>
          <a:prstGeom prst="rect">
            <a:avLst/>
          </a:prstGeom>
          <a:noFill/>
          <a:ln>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iekie jianheiti" panose="020F0502020204030204"/>
              <a:cs typeface="+mn-cs"/>
            </a:endParaRPr>
          </a:p>
        </p:txBody>
      </p:sp>
      <p:sp>
        <p:nvSpPr>
          <p:cNvPr id="25" name="矩形 24">
            <a:extLst>
              <a:ext uri="{FF2B5EF4-FFF2-40B4-BE49-F238E27FC236}">
                <a16:creationId xmlns:a16="http://schemas.microsoft.com/office/drawing/2014/main" id="{1817CCD6-7F48-4F09-B8F9-CE84AC33DDCA}"/>
              </a:ext>
            </a:extLst>
          </p:cNvPr>
          <p:cNvSpPr/>
          <p:nvPr/>
        </p:nvSpPr>
        <p:spPr>
          <a:xfrm>
            <a:off x="1247519" y="1647171"/>
            <a:ext cx="9793645" cy="3785652"/>
          </a:xfrm>
          <a:prstGeom prst="rect">
            <a:avLst/>
          </a:prstGeom>
        </p:spPr>
        <p:txBody>
          <a:bodyPr wrap="square">
            <a:spAutoFit/>
          </a:bodyPr>
          <a:lstStyle/>
          <a:p>
            <a:pPr lvl="0" indent="304800">
              <a:lnSpc>
                <a:spcPct val="200000"/>
              </a:lnSpc>
            </a:pPr>
            <a:r>
              <a:rPr lang="zh-CN" altLang="en-US" sz="2000" dirty="0" smtClean="0">
                <a:latin typeface="微软雅黑" panose="020B0503020204020204" pitchFamily="34" charset="-122"/>
                <a:ea typeface="微软雅黑" panose="020B0503020204020204" pitchFamily="34" charset="-122"/>
              </a:rPr>
              <a:t>   所以</a:t>
            </a:r>
            <a:r>
              <a:rPr lang="zh-CN" altLang="zh-CN" sz="2000" dirty="0" smtClean="0">
                <a:latin typeface="微软雅黑" panose="020B0503020204020204" pitchFamily="34" charset="-122"/>
                <a:ea typeface="微软雅黑" panose="020B0503020204020204" pitchFamily="34" charset="-122"/>
              </a:rPr>
              <a:t>网</a:t>
            </a:r>
            <a:r>
              <a:rPr lang="zh-CN" altLang="zh-CN" sz="2000" dirty="0">
                <a:latin typeface="微软雅黑" panose="020B0503020204020204" pitchFamily="34" charset="-122"/>
                <a:ea typeface="微软雅黑" panose="020B0503020204020204" pitchFamily="34" charset="-122"/>
              </a:rPr>
              <a:t>店装修对一个店铺来说是很重要的，涉及到消费者进店后的感官，无论是实体店铺还是线上虚拟店铺，店铺的装修都会影响到消费者购物体验，也会影响到商家的销售情况。</a:t>
            </a:r>
            <a:endParaRPr lang="en-US" altLang="zh-CN" sz="2000" dirty="0">
              <a:latin typeface="微软雅黑" panose="020B0503020204020204" pitchFamily="34" charset="-122"/>
              <a:ea typeface="微软雅黑" panose="020B0503020204020204" pitchFamily="34" charset="-122"/>
            </a:endParaRPr>
          </a:p>
          <a:p>
            <a:pPr>
              <a:lnSpc>
                <a:spcPct val="200000"/>
              </a:lnSpc>
            </a:pPr>
            <a:r>
              <a:rPr lang="en-US" altLang="zh-CN" sz="2000" dirty="0" smtClean="0">
                <a:latin typeface="微软雅黑" panose="020B0503020204020204" pitchFamily="34" charset="-122"/>
                <a:ea typeface="微软雅黑" panose="020B0503020204020204" pitchFamily="34" charset="-122"/>
              </a:rPr>
              <a:t>       </a:t>
            </a:r>
            <a:r>
              <a:rPr lang="zh-CN" altLang="zh-CN" sz="2000" dirty="0" smtClean="0">
                <a:latin typeface="微软雅黑" panose="020B0503020204020204" pitchFamily="34" charset="-122"/>
                <a:ea typeface="微软雅黑" panose="020B0503020204020204" pitchFamily="34" charset="-122"/>
              </a:rPr>
              <a:t>商家</a:t>
            </a:r>
            <a:r>
              <a:rPr lang="zh-CN" altLang="zh-CN" sz="2000" dirty="0">
                <a:latin typeface="微软雅黑" panose="020B0503020204020204" pitchFamily="34" charset="-122"/>
                <a:ea typeface="微软雅黑" panose="020B0503020204020204" pitchFamily="34" charset="-122"/>
              </a:rPr>
              <a:t>不要以为网店是线上店铺，装修工作就不重要了，网店装修的好，可以延长消费者在店铺的浏览时间，可以增加店铺的转化率，提升店铺的销量，还能很好的带动店内其他非推广产品的销量。</a:t>
            </a:r>
          </a:p>
        </p:txBody>
      </p:sp>
      <p:sp>
        <p:nvSpPr>
          <p:cNvPr id="26" name="矩形 25">
            <a:extLst>
              <a:ext uri="{FF2B5EF4-FFF2-40B4-BE49-F238E27FC236}">
                <a16:creationId xmlns:a16="http://schemas.microsoft.com/office/drawing/2014/main" id="{C7F3BBF4-799C-4807-9425-C372F0FD9D2C}"/>
              </a:ext>
            </a:extLst>
          </p:cNvPr>
          <p:cNvSpPr/>
          <p:nvPr/>
        </p:nvSpPr>
        <p:spPr>
          <a:xfrm>
            <a:off x="916923" y="1380948"/>
            <a:ext cx="10454838" cy="4445084"/>
          </a:xfrm>
          <a:prstGeom prst="rect">
            <a:avLst/>
          </a:prstGeom>
          <a:noFill/>
          <a:ln>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iekie jianheiti" panose="020F0502020204030204"/>
              <a:cs typeface="+mn-cs"/>
            </a:endParaRPr>
          </a:p>
        </p:txBody>
      </p:sp>
      <p:sp>
        <p:nvSpPr>
          <p:cNvPr id="27" name="矩形 26">
            <a:extLst>
              <a:ext uri="{FF2B5EF4-FFF2-40B4-BE49-F238E27FC236}">
                <a16:creationId xmlns:a16="http://schemas.microsoft.com/office/drawing/2014/main" id="{FFFB2454-E511-4F39-BC8C-4F17F91C8330}"/>
              </a:ext>
            </a:extLst>
          </p:cNvPr>
          <p:cNvSpPr/>
          <p:nvPr/>
        </p:nvSpPr>
        <p:spPr>
          <a:xfrm>
            <a:off x="8019294" y="285461"/>
            <a:ext cx="3660194" cy="584775"/>
          </a:xfrm>
          <a:prstGeom prst="rect">
            <a:avLst/>
          </a:prstGeom>
        </p:spPr>
        <p:txBody>
          <a:bodyPr wrap="square">
            <a:spAutoFit/>
          </a:bodyPr>
          <a:lstStyle/>
          <a:p>
            <a:pPr lvl="0" algn="dist">
              <a:defRPr/>
            </a:pPr>
            <a:r>
              <a:rPr lang="zh-CN" altLang="en-US" sz="3200" b="1" kern="100" dirty="0">
                <a:solidFill>
                  <a:srgbClr val="000000">
                    <a:lumMod val="75000"/>
                    <a:lumOff val="25000"/>
                  </a:srgbClr>
                </a:solidFill>
                <a:latin typeface="微软雅黑" panose="020B0503020204020204" pitchFamily="34" charset="-122"/>
                <a:ea typeface="微软雅黑" panose="020B0503020204020204" pitchFamily="34" charset="-122"/>
                <a:cs typeface="Times New Roman" panose="02020603050405020304" pitchFamily="18" charset="0"/>
                <a:sym typeface="zihun59hao-chuangcuhei" panose="00000500000000000000" pitchFamily="2" charset="-122"/>
              </a:rPr>
              <a:t>网店装修的重要性</a:t>
            </a:r>
            <a:endParaRPr kumimoji="0" lang="zh-CN" altLang="en-US" sz="3200" b="1" i="0" u="none" strike="noStrike" kern="100" cap="none" spc="0" normalizeH="0" baseline="0" noProof="0" dirty="0">
              <a:ln>
                <a:noFill/>
              </a:ln>
              <a:solidFill>
                <a:srgbClr val="000000">
                  <a:lumMod val="75000"/>
                  <a:lumOff val="25000"/>
                </a:srgbClr>
              </a:solidFill>
              <a:effectLst/>
              <a:uLnTx/>
              <a:uFillTx/>
              <a:latin typeface="微软雅黑" panose="020B0503020204020204" pitchFamily="34" charset="-122"/>
              <a:ea typeface="微软雅黑" panose="020B0503020204020204" pitchFamily="34" charset="-122"/>
              <a:cs typeface="Times New Roman" panose="02020603050405020304" pitchFamily="18" charset="0"/>
              <a:sym typeface="zihun59hao-chuangcuhei" panose="00000500000000000000" pitchFamily="2" charset="-122"/>
            </a:endParaRPr>
          </a:p>
        </p:txBody>
      </p:sp>
    </p:spTree>
    <p:extLst>
      <p:ext uri="{BB962C8B-B14F-4D97-AF65-F5344CB8AC3E}">
        <p14:creationId xmlns:p14="http://schemas.microsoft.com/office/powerpoint/2010/main" val="628851739"/>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1000"/>
                                        <p:tgtEl>
                                          <p:spTgt spid="20"/>
                                        </p:tgtEl>
                                      </p:cBhvr>
                                    </p:animEffect>
                                    <p:anim calcmode="lin" valueType="num">
                                      <p:cBhvr>
                                        <p:cTn id="8" dur="1000" fill="hold"/>
                                        <p:tgtEl>
                                          <p:spTgt spid="20"/>
                                        </p:tgtEl>
                                        <p:attrNameLst>
                                          <p:attrName>ppt_x</p:attrName>
                                        </p:attrNameLst>
                                      </p:cBhvr>
                                      <p:tavLst>
                                        <p:tav tm="0">
                                          <p:val>
                                            <p:strVal val="#ppt_x"/>
                                          </p:val>
                                        </p:tav>
                                        <p:tav tm="100000">
                                          <p:val>
                                            <p:strVal val="#ppt_x"/>
                                          </p:val>
                                        </p:tav>
                                      </p:tavLst>
                                    </p:anim>
                                    <p:anim calcmode="lin" valueType="num">
                                      <p:cBhvr>
                                        <p:cTn id="9" dur="1000" fill="hold"/>
                                        <p:tgtEl>
                                          <p:spTgt spid="20"/>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25"/>
                                        </p:tgtEl>
                                        <p:attrNameLst>
                                          <p:attrName>style.visibility</p:attrName>
                                        </p:attrNameLst>
                                      </p:cBhvr>
                                      <p:to>
                                        <p:strVal val="visible"/>
                                      </p:to>
                                    </p:set>
                                    <p:animEffect transition="in" filter="fade">
                                      <p:cBhvr>
                                        <p:cTn id="12" dur="1000"/>
                                        <p:tgtEl>
                                          <p:spTgt spid="25"/>
                                        </p:tgtEl>
                                      </p:cBhvr>
                                    </p:animEffect>
                                    <p:anim calcmode="lin" valueType="num">
                                      <p:cBhvr>
                                        <p:cTn id="13" dur="1000" fill="hold"/>
                                        <p:tgtEl>
                                          <p:spTgt spid="25"/>
                                        </p:tgtEl>
                                        <p:attrNameLst>
                                          <p:attrName>ppt_x</p:attrName>
                                        </p:attrNameLst>
                                      </p:cBhvr>
                                      <p:tavLst>
                                        <p:tav tm="0">
                                          <p:val>
                                            <p:strVal val="#ppt_x"/>
                                          </p:val>
                                        </p:tav>
                                        <p:tav tm="100000">
                                          <p:val>
                                            <p:strVal val="#ppt_x"/>
                                          </p:val>
                                        </p:tav>
                                      </p:tavLst>
                                    </p:anim>
                                    <p:anim calcmode="lin" valueType="num">
                                      <p:cBhvr>
                                        <p:cTn id="14" dur="1000" fill="hold"/>
                                        <p:tgtEl>
                                          <p:spTgt spid="25"/>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26"/>
                                        </p:tgtEl>
                                        <p:attrNameLst>
                                          <p:attrName>style.visibility</p:attrName>
                                        </p:attrNameLst>
                                      </p:cBhvr>
                                      <p:to>
                                        <p:strVal val="visible"/>
                                      </p:to>
                                    </p:set>
                                    <p:animEffect transition="in" filter="fade">
                                      <p:cBhvr>
                                        <p:cTn id="17" dur="1000"/>
                                        <p:tgtEl>
                                          <p:spTgt spid="26"/>
                                        </p:tgtEl>
                                      </p:cBhvr>
                                    </p:animEffect>
                                    <p:anim calcmode="lin" valueType="num">
                                      <p:cBhvr>
                                        <p:cTn id="18" dur="1000" fill="hold"/>
                                        <p:tgtEl>
                                          <p:spTgt spid="26"/>
                                        </p:tgtEl>
                                        <p:attrNameLst>
                                          <p:attrName>ppt_x</p:attrName>
                                        </p:attrNameLst>
                                      </p:cBhvr>
                                      <p:tavLst>
                                        <p:tav tm="0">
                                          <p:val>
                                            <p:strVal val="#ppt_x"/>
                                          </p:val>
                                        </p:tav>
                                        <p:tav tm="100000">
                                          <p:val>
                                            <p:strVal val="#ppt_x"/>
                                          </p:val>
                                        </p:tav>
                                      </p:tavLst>
                                    </p:anim>
                                    <p:anim calcmode="lin" valueType="num">
                                      <p:cBhvr>
                                        <p:cTn id="19" dur="1000" fill="hold"/>
                                        <p:tgtEl>
                                          <p:spTgt spid="2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5" grpId="0"/>
      <p:bldP spid="26"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 name="Picture 23">
            <a:extLst>
              <a:ext uri="{FF2B5EF4-FFF2-40B4-BE49-F238E27FC236}">
                <a16:creationId xmlns:a16="http://schemas.microsoft.com/office/drawing/2014/main" id="{A3C3075B-B281-4AE8-8AAC-25F7B7DF146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70966" y="3841732"/>
            <a:ext cx="9746591" cy="257212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15" name="组合 14">
            <a:extLst>
              <a:ext uri="{FF2B5EF4-FFF2-40B4-BE49-F238E27FC236}">
                <a16:creationId xmlns:a16="http://schemas.microsoft.com/office/drawing/2014/main" id="{D7DF2D83-34CE-4B6C-A1EF-E37BFE7EE255}"/>
              </a:ext>
            </a:extLst>
          </p:cNvPr>
          <p:cNvGrpSpPr/>
          <p:nvPr/>
        </p:nvGrpSpPr>
        <p:grpSpPr>
          <a:xfrm>
            <a:off x="0" y="0"/>
            <a:ext cx="12201793" cy="6858000"/>
            <a:chOff x="-4" y="0"/>
            <a:chExt cx="12201793" cy="6858000"/>
          </a:xfrm>
        </p:grpSpPr>
        <p:sp>
          <p:nvSpPr>
            <p:cNvPr id="21" name="直角三角形 20">
              <a:extLst>
                <a:ext uri="{FF2B5EF4-FFF2-40B4-BE49-F238E27FC236}">
                  <a16:creationId xmlns:a16="http://schemas.microsoft.com/office/drawing/2014/main" id="{7928C8B9-B129-4DBE-B10F-D4B35548FD5A}"/>
                </a:ext>
              </a:extLst>
            </p:cNvPr>
            <p:cNvSpPr/>
            <p:nvPr/>
          </p:nvSpPr>
          <p:spPr>
            <a:xfrm rot="5400000">
              <a:off x="1588432" y="-1588436"/>
              <a:ext cx="1155700" cy="4332571"/>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iekie jianheiti" panose="020F0502020204030204"/>
                <a:cs typeface="+mn-ea"/>
                <a:sym typeface="+mn-lt"/>
              </a:endParaRPr>
            </a:p>
          </p:txBody>
        </p:sp>
        <p:sp>
          <p:nvSpPr>
            <p:cNvPr id="22" name="直角三角形 21">
              <a:extLst>
                <a:ext uri="{FF2B5EF4-FFF2-40B4-BE49-F238E27FC236}">
                  <a16:creationId xmlns:a16="http://schemas.microsoft.com/office/drawing/2014/main" id="{B2CEA6D7-D8D7-40A8-B70A-AB30E86EF4A0}"/>
                </a:ext>
              </a:extLst>
            </p:cNvPr>
            <p:cNvSpPr/>
            <p:nvPr/>
          </p:nvSpPr>
          <p:spPr>
            <a:xfrm rot="5400000">
              <a:off x="197277" y="-197278"/>
              <a:ext cx="1155704" cy="1550259"/>
            </a:xfrm>
            <a:prstGeom prst="rtTriangle">
              <a:avLst/>
            </a:prstGeom>
            <a:gradFill>
              <a:gsLst>
                <a:gs pos="100000">
                  <a:schemeClr val="accent1">
                    <a:alpha val="83000"/>
                  </a:schemeClr>
                </a:gs>
                <a:gs pos="0">
                  <a:schemeClr val="accent2"/>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FFFFF"/>
                </a:solidFill>
                <a:effectLst/>
                <a:uLnTx/>
                <a:uFillTx/>
                <a:latin typeface="iekie jianheiti" panose="020F0502020204030204"/>
                <a:cs typeface="+mn-ea"/>
                <a:sym typeface="+mn-lt"/>
              </a:endParaRPr>
            </a:p>
          </p:txBody>
        </p:sp>
        <p:sp>
          <p:nvSpPr>
            <p:cNvPr id="23" name="直角三角形 22">
              <a:extLst>
                <a:ext uri="{FF2B5EF4-FFF2-40B4-BE49-F238E27FC236}">
                  <a16:creationId xmlns:a16="http://schemas.microsoft.com/office/drawing/2014/main" id="{B3F88842-3827-4434-AA7B-F7E6B6C90AE2}"/>
                </a:ext>
              </a:extLst>
            </p:cNvPr>
            <p:cNvSpPr/>
            <p:nvPr/>
          </p:nvSpPr>
          <p:spPr>
            <a:xfrm rot="16200000">
              <a:off x="10401570" y="5067570"/>
              <a:ext cx="1031966" cy="2548894"/>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iekie jianheiti" panose="020F0502020204030204"/>
                <a:cs typeface="+mn-ea"/>
                <a:sym typeface="+mn-lt"/>
              </a:endParaRPr>
            </a:p>
          </p:txBody>
        </p:sp>
        <p:sp>
          <p:nvSpPr>
            <p:cNvPr id="24" name="直角三角形 23">
              <a:extLst>
                <a:ext uri="{FF2B5EF4-FFF2-40B4-BE49-F238E27FC236}">
                  <a16:creationId xmlns:a16="http://schemas.microsoft.com/office/drawing/2014/main" id="{85D6D55B-6A40-46EB-869F-0F8B78672B97}"/>
                </a:ext>
              </a:extLst>
            </p:cNvPr>
            <p:cNvSpPr/>
            <p:nvPr/>
          </p:nvSpPr>
          <p:spPr>
            <a:xfrm rot="16200000">
              <a:off x="11287389" y="5943599"/>
              <a:ext cx="914400" cy="914400"/>
            </a:xfrm>
            <a:prstGeom prst="rtTriangle">
              <a:avLst/>
            </a:prstGeom>
            <a:gradFill>
              <a:gsLst>
                <a:gs pos="100000">
                  <a:schemeClr val="accent1">
                    <a:alpha val="83000"/>
                  </a:schemeClr>
                </a:gs>
                <a:gs pos="0">
                  <a:schemeClr val="accent2"/>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iekie jianheiti" panose="020F0502020204030204"/>
                <a:cs typeface="+mn-ea"/>
                <a:sym typeface="+mn-lt"/>
              </a:endParaRPr>
            </a:p>
          </p:txBody>
        </p:sp>
      </p:grpSp>
      <p:pic>
        <p:nvPicPr>
          <p:cNvPr id="30" name="图片 29" descr="logo"/>
          <p:cNvPicPr>
            <a:picLocks noChangeAspect="1"/>
          </p:cNvPicPr>
          <p:nvPr/>
        </p:nvPicPr>
        <p:blipFill>
          <a:blip r:embed="rId4"/>
          <a:stretch>
            <a:fillRect/>
          </a:stretch>
        </p:blipFill>
        <p:spPr>
          <a:xfrm>
            <a:off x="235515" y="6161956"/>
            <a:ext cx="3114673" cy="503799"/>
          </a:xfrm>
          <a:prstGeom prst="rect">
            <a:avLst/>
          </a:prstGeom>
        </p:spPr>
      </p:pic>
      <p:grpSp>
        <p:nvGrpSpPr>
          <p:cNvPr id="16" name="组合 15">
            <a:extLst>
              <a:ext uri="{FF2B5EF4-FFF2-40B4-BE49-F238E27FC236}">
                <a16:creationId xmlns:a16="http://schemas.microsoft.com/office/drawing/2014/main" id="{EE41E3F8-7F65-4A9A-ACAD-FDFB29675105}"/>
              </a:ext>
            </a:extLst>
          </p:cNvPr>
          <p:cNvGrpSpPr/>
          <p:nvPr/>
        </p:nvGrpSpPr>
        <p:grpSpPr>
          <a:xfrm>
            <a:off x="11754118" y="331642"/>
            <a:ext cx="247382" cy="492413"/>
            <a:chOff x="11754118" y="285461"/>
            <a:chExt cx="247382" cy="492413"/>
          </a:xfrm>
        </p:grpSpPr>
        <p:cxnSp>
          <p:nvCxnSpPr>
            <p:cNvPr id="17" name="直接连接符 16">
              <a:extLst>
                <a:ext uri="{FF2B5EF4-FFF2-40B4-BE49-F238E27FC236}">
                  <a16:creationId xmlns:a16="http://schemas.microsoft.com/office/drawing/2014/main" id="{AF896951-5DCC-4E95-94AD-86E173D848B0}"/>
                </a:ext>
              </a:extLst>
            </p:cNvPr>
            <p:cNvCxnSpPr/>
            <p:nvPr/>
          </p:nvCxnSpPr>
          <p:spPr>
            <a:xfrm>
              <a:off x="12001500" y="285461"/>
              <a:ext cx="0" cy="492413"/>
            </a:xfrm>
            <a:prstGeom prst="line">
              <a:avLst/>
            </a:prstGeom>
            <a:ln w="63500"/>
          </p:spPr>
          <p:style>
            <a:lnRef idx="1">
              <a:schemeClr val="accent1"/>
            </a:lnRef>
            <a:fillRef idx="0">
              <a:schemeClr val="accent1"/>
            </a:fillRef>
            <a:effectRef idx="0">
              <a:schemeClr val="accent1"/>
            </a:effectRef>
            <a:fontRef idx="minor">
              <a:schemeClr val="tx1"/>
            </a:fontRef>
          </p:style>
        </p:cxnSp>
        <p:cxnSp>
          <p:nvCxnSpPr>
            <p:cNvPr id="18" name="直接连接符 17">
              <a:extLst>
                <a:ext uri="{FF2B5EF4-FFF2-40B4-BE49-F238E27FC236}">
                  <a16:creationId xmlns:a16="http://schemas.microsoft.com/office/drawing/2014/main" id="{568EEC30-0173-4B5B-B1B6-349D34FD1323}"/>
                </a:ext>
              </a:extLst>
            </p:cNvPr>
            <p:cNvCxnSpPr/>
            <p:nvPr/>
          </p:nvCxnSpPr>
          <p:spPr>
            <a:xfrm>
              <a:off x="11877809" y="285461"/>
              <a:ext cx="0" cy="492413"/>
            </a:xfrm>
            <a:prstGeom prst="line">
              <a:avLst/>
            </a:prstGeom>
            <a:ln w="63500">
              <a:solidFill>
                <a:srgbClr val="76C4A5"/>
              </a:solidFill>
            </a:ln>
          </p:spPr>
          <p:style>
            <a:lnRef idx="1">
              <a:schemeClr val="accent1"/>
            </a:lnRef>
            <a:fillRef idx="0">
              <a:schemeClr val="accent1"/>
            </a:fillRef>
            <a:effectRef idx="0">
              <a:schemeClr val="accent1"/>
            </a:effectRef>
            <a:fontRef idx="minor">
              <a:schemeClr val="tx1"/>
            </a:fontRef>
          </p:style>
        </p:cxnSp>
        <p:cxnSp>
          <p:nvCxnSpPr>
            <p:cNvPr id="19" name="直接连接符 18">
              <a:extLst>
                <a:ext uri="{FF2B5EF4-FFF2-40B4-BE49-F238E27FC236}">
                  <a16:creationId xmlns:a16="http://schemas.microsoft.com/office/drawing/2014/main" id="{D407F424-8D1B-42F7-8E77-56C8D3F406D1}"/>
                </a:ext>
              </a:extLst>
            </p:cNvPr>
            <p:cNvCxnSpPr/>
            <p:nvPr/>
          </p:nvCxnSpPr>
          <p:spPr>
            <a:xfrm>
              <a:off x="11754118" y="285461"/>
              <a:ext cx="0" cy="492413"/>
            </a:xfrm>
            <a:prstGeom prst="line">
              <a:avLst/>
            </a:prstGeom>
            <a:ln w="63500">
              <a:solidFill>
                <a:srgbClr val="89CA7F"/>
              </a:solidFill>
            </a:ln>
          </p:spPr>
          <p:style>
            <a:lnRef idx="1">
              <a:schemeClr val="accent1"/>
            </a:lnRef>
            <a:fillRef idx="0">
              <a:schemeClr val="accent1"/>
            </a:fillRef>
            <a:effectRef idx="0">
              <a:schemeClr val="accent1"/>
            </a:effectRef>
            <a:fontRef idx="minor">
              <a:schemeClr val="tx1"/>
            </a:fontRef>
          </p:style>
        </p:cxnSp>
      </p:grpSp>
      <p:sp>
        <p:nvSpPr>
          <p:cNvPr id="25" name="矩形 24">
            <a:extLst>
              <a:ext uri="{FF2B5EF4-FFF2-40B4-BE49-F238E27FC236}">
                <a16:creationId xmlns:a16="http://schemas.microsoft.com/office/drawing/2014/main" id="{1817CCD6-7F48-4F09-B8F9-CE84AC33DDCA}"/>
              </a:ext>
            </a:extLst>
          </p:cNvPr>
          <p:cNvSpPr/>
          <p:nvPr/>
        </p:nvSpPr>
        <p:spPr>
          <a:xfrm>
            <a:off x="911267" y="1155700"/>
            <a:ext cx="10734696" cy="2723823"/>
          </a:xfrm>
          <a:prstGeom prst="rect">
            <a:avLst/>
          </a:prstGeom>
        </p:spPr>
        <p:txBody>
          <a:bodyPr wrap="square">
            <a:spAutoFit/>
          </a:bodyPr>
          <a:lstStyle/>
          <a:p>
            <a:r>
              <a:rPr lang="en-US" altLang="zh-CN" dirty="0" smtClean="0">
                <a:latin typeface="微软雅黑" panose="020B0503020204020204" pitchFamily="34" charset="-122"/>
                <a:ea typeface="微软雅黑" panose="020B0503020204020204" pitchFamily="34" charset="-122"/>
              </a:rPr>
              <a:t>   </a:t>
            </a:r>
            <a:r>
              <a:rPr lang="en-US" altLang="zh-CN" b="1" dirty="0" smtClean="0">
                <a:latin typeface="微软雅黑" panose="020B0503020204020204" pitchFamily="34" charset="-122"/>
                <a:ea typeface="微软雅黑" panose="020B0503020204020204" pitchFamily="34" charset="-122"/>
              </a:rPr>
              <a:t>1</a:t>
            </a:r>
            <a:r>
              <a:rPr lang="en-US" altLang="zh-CN" b="1" dirty="0">
                <a:latin typeface="微软雅黑" panose="020B0503020204020204" pitchFamily="34" charset="-122"/>
                <a:ea typeface="微软雅黑" panose="020B0503020204020204" pitchFamily="34" charset="-122"/>
              </a:rPr>
              <a:t>.</a:t>
            </a:r>
            <a:r>
              <a:rPr lang="zh-CN" altLang="zh-CN" b="1" dirty="0">
                <a:latin typeface="微软雅黑" panose="020B0503020204020204" pitchFamily="34" charset="-122"/>
                <a:ea typeface="微软雅黑" panose="020B0503020204020204" pitchFamily="34" charset="-122"/>
              </a:rPr>
              <a:t>网店装修的好，会让更多的顾客关注</a:t>
            </a:r>
            <a:endParaRPr lang="en-US" altLang="zh-CN" b="1" dirty="0">
              <a:latin typeface="微软雅黑" panose="020B0503020204020204" pitchFamily="34" charset="-122"/>
              <a:ea typeface="微软雅黑" panose="020B0503020204020204" pitchFamily="34" charset="-122"/>
            </a:endParaRPr>
          </a:p>
          <a:p>
            <a:pPr>
              <a:lnSpc>
                <a:spcPct val="200000"/>
              </a:lnSpc>
            </a:pPr>
            <a:r>
              <a:rPr lang="zh-CN" altLang="zh-CN" dirty="0">
                <a:latin typeface="微软雅黑" panose="020B0503020204020204" pitchFamily="34" charset="-122"/>
                <a:ea typeface="微软雅黑" panose="020B0503020204020204" pitchFamily="34" charset="-122"/>
              </a:rPr>
              <a:t>网店装修可以让店铺给消费者好的第一印象，消费者可以在短时间内对店铺有印象，还有可能会关注店铺，关注店铺后，店铺的粉丝增加有利于店铺的权重提升和销量的增加</a:t>
            </a:r>
            <a:r>
              <a:rPr lang="zh-CN" altLang="zh-CN" dirty="0" smtClean="0">
                <a:latin typeface="微软雅黑" panose="020B0503020204020204" pitchFamily="34" charset="-122"/>
                <a:ea typeface="微软雅黑" panose="020B0503020204020204" pitchFamily="34" charset="-122"/>
              </a:rPr>
              <a:t>。</a:t>
            </a:r>
            <a:endParaRPr lang="en-US" altLang="zh-CN" dirty="0" smtClean="0">
              <a:latin typeface="微软雅黑" panose="020B0503020204020204" pitchFamily="34" charset="-122"/>
              <a:ea typeface="微软雅黑" panose="020B0503020204020204" pitchFamily="34" charset="-122"/>
            </a:endParaRPr>
          </a:p>
          <a:p>
            <a:pPr>
              <a:lnSpc>
                <a:spcPct val="150000"/>
              </a:lnSpc>
            </a:pPr>
            <a:r>
              <a:rPr lang="en-US" altLang="zh-CN" b="1" dirty="0" smtClean="0">
                <a:latin typeface="微软雅黑" panose="020B0503020204020204" pitchFamily="34" charset="-122"/>
                <a:ea typeface="微软雅黑" panose="020B0503020204020204" pitchFamily="34" charset="-122"/>
              </a:rPr>
              <a:t>   2</a:t>
            </a:r>
            <a:r>
              <a:rPr lang="en-US" altLang="zh-CN" b="1" dirty="0">
                <a:latin typeface="微软雅黑" panose="020B0503020204020204" pitchFamily="34" charset="-122"/>
                <a:ea typeface="微软雅黑" panose="020B0503020204020204" pitchFamily="34" charset="-122"/>
              </a:rPr>
              <a:t>.</a:t>
            </a:r>
            <a:r>
              <a:rPr lang="zh-CN" altLang="zh-CN" b="1" dirty="0">
                <a:latin typeface="微软雅黑" panose="020B0503020204020204" pitchFamily="34" charset="-122"/>
                <a:ea typeface="微软雅黑" panose="020B0503020204020204" pitchFamily="34" charset="-122"/>
              </a:rPr>
              <a:t>网店装修风格提升店铺转化率</a:t>
            </a:r>
          </a:p>
          <a:p>
            <a:pPr>
              <a:lnSpc>
                <a:spcPct val="150000"/>
              </a:lnSpc>
            </a:pPr>
            <a:r>
              <a:rPr lang="zh-CN" altLang="zh-CN" dirty="0">
                <a:latin typeface="微软雅黑" panose="020B0503020204020204" pitchFamily="34" charset="-122"/>
                <a:ea typeface="微软雅黑" panose="020B0503020204020204" pitchFamily="34" charset="-122"/>
              </a:rPr>
              <a:t>网店装修风格好可以提升店铺宝贝的转化率，美好的事物人们都喜欢就是这样的道理，网店装修的风格贴近行业特点，符合商品特色，还能取悦消费者的视觉</a:t>
            </a:r>
            <a:r>
              <a:rPr lang="zh-CN" altLang="en-US" dirty="0">
                <a:latin typeface="微软雅黑" panose="020B0503020204020204" pitchFamily="34" charset="-122"/>
                <a:ea typeface="微软雅黑" panose="020B0503020204020204" pitchFamily="34" charset="-122"/>
              </a:rPr>
              <a:t>。</a:t>
            </a:r>
            <a:endParaRPr lang="zh-CN" altLang="zh-CN" dirty="0">
              <a:latin typeface="微软雅黑" panose="020B0503020204020204" pitchFamily="34" charset="-122"/>
              <a:ea typeface="微软雅黑" panose="020B0503020204020204" pitchFamily="34" charset="-122"/>
            </a:endParaRPr>
          </a:p>
        </p:txBody>
      </p:sp>
      <p:sp>
        <p:nvSpPr>
          <p:cNvPr id="3" name="矩形 2"/>
          <p:cNvSpPr/>
          <p:nvPr/>
        </p:nvSpPr>
        <p:spPr>
          <a:xfrm>
            <a:off x="8224657" y="279977"/>
            <a:ext cx="3467616" cy="584775"/>
          </a:xfrm>
          <a:prstGeom prst="rect">
            <a:avLst/>
          </a:prstGeom>
        </p:spPr>
        <p:txBody>
          <a:bodyPr wrap="none">
            <a:spAutoFit/>
          </a:bodyPr>
          <a:lstStyle/>
          <a:p>
            <a:pPr lvl="0" algn="dist">
              <a:defRPr/>
            </a:pPr>
            <a:r>
              <a:rPr lang="zh-CN" altLang="en-US" sz="3200" b="1" kern="100" dirty="0">
                <a:solidFill>
                  <a:srgbClr val="000000">
                    <a:lumMod val="75000"/>
                    <a:lumOff val="25000"/>
                  </a:srgbClr>
                </a:solidFill>
                <a:latin typeface="微软雅黑" panose="020B0503020204020204" pitchFamily="34" charset="-122"/>
                <a:ea typeface="微软雅黑" panose="020B0503020204020204" pitchFamily="34" charset="-122"/>
                <a:cs typeface="Times New Roman" panose="02020603050405020304" pitchFamily="18" charset="0"/>
                <a:sym typeface="zihun59hao-chuangcuhei" panose="00000500000000000000" pitchFamily="2" charset="-122"/>
              </a:rPr>
              <a:t>网店装修的重要性</a:t>
            </a:r>
          </a:p>
        </p:txBody>
      </p:sp>
    </p:spTree>
    <p:extLst>
      <p:ext uri="{BB962C8B-B14F-4D97-AF65-F5344CB8AC3E}">
        <p14:creationId xmlns:p14="http://schemas.microsoft.com/office/powerpoint/2010/main" val="219517205"/>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5">
                                            <p:txEl>
                                              <p:pRg st="0" end="0"/>
                                            </p:txEl>
                                          </p:spTgt>
                                        </p:tgtEl>
                                        <p:attrNameLst>
                                          <p:attrName>style.visibility</p:attrName>
                                        </p:attrNameLst>
                                      </p:cBhvr>
                                      <p:to>
                                        <p:strVal val="visible"/>
                                      </p:to>
                                    </p:set>
                                    <p:animEffect transition="in" filter="fade">
                                      <p:cBhvr>
                                        <p:cTn id="7" dur="1000"/>
                                        <p:tgtEl>
                                          <p:spTgt spid="25">
                                            <p:txEl>
                                              <p:pRg st="0" end="0"/>
                                            </p:txEl>
                                          </p:spTgt>
                                        </p:tgtEl>
                                      </p:cBhvr>
                                    </p:animEffect>
                                    <p:anim calcmode="lin" valueType="num">
                                      <p:cBhvr>
                                        <p:cTn id="8" dur="1000" fill="hold"/>
                                        <p:tgtEl>
                                          <p:spTgt spid="25">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25">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25">
                                            <p:txEl>
                                              <p:pRg st="1" end="1"/>
                                            </p:txEl>
                                          </p:spTgt>
                                        </p:tgtEl>
                                        <p:attrNameLst>
                                          <p:attrName>style.visibility</p:attrName>
                                        </p:attrNameLst>
                                      </p:cBhvr>
                                      <p:to>
                                        <p:strVal val="visible"/>
                                      </p:to>
                                    </p:set>
                                    <p:animEffect transition="in" filter="fade">
                                      <p:cBhvr>
                                        <p:cTn id="14" dur="1000"/>
                                        <p:tgtEl>
                                          <p:spTgt spid="25">
                                            <p:txEl>
                                              <p:pRg st="1" end="1"/>
                                            </p:txEl>
                                          </p:spTgt>
                                        </p:tgtEl>
                                      </p:cBhvr>
                                    </p:animEffect>
                                    <p:anim calcmode="lin" valueType="num">
                                      <p:cBhvr>
                                        <p:cTn id="15" dur="1000" fill="hold"/>
                                        <p:tgtEl>
                                          <p:spTgt spid="25">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25">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25">
                                            <p:txEl>
                                              <p:pRg st="2" end="2"/>
                                            </p:txEl>
                                          </p:spTgt>
                                        </p:tgtEl>
                                        <p:attrNameLst>
                                          <p:attrName>style.visibility</p:attrName>
                                        </p:attrNameLst>
                                      </p:cBhvr>
                                      <p:to>
                                        <p:strVal val="visible"/>
                                      </p:to>
                                    </p:set>
                                    <p:animEffect transition="in" filter="fade">
                                      <p:cBhvr>
                                        <p:cTn id="21" dur="1000"/>
                                        <p:tgtEl>
                                          <p:spTgt spid="25">
                                            <p:txEl>
                                              <p:pRg st="2" end="2"/>
                                            </p:txEl>
                                          </p:spTgt>
                                        </p:tgtEl>
                                      </p:cBhvr>
                                    </p:animEffect>
                                    <p:anim calcmode="lin" valueType="num">
                                      <p:cBhvr>
                                        <p:cTn id="22" dur="1000" fill="hold"/>
                                        <p:tgtEl>
                                          <p:spTgt spid="25">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25">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25">
                                            <p:txEl>
                                              <p:pRg st="3" end="3"/>
                                            </p:txEl>
                                          </p:spTgt>
                                        </p:tgtEl>
                                        <p:attrNameLst>
                                          <p:attrName>style.visibility</p:attrName>
                                        </p:attrNameLst>
                                      </p:cBhvr>
                                      <p:to>
                                        <p:strVal val="visible"/>
                                      </p:to>
                                    </p:set>
                                    <p:animEffect transition="in" filter="fade">
                                      <p:cBhvr>
                                        <p:cTn id="28" dur="1000"/>
                                        <p:tgtEl>
                                          <p:spTgt spid="25">
                                            <p:txEl>
                                              <p:pRg st="3" end="3"/>
                                            </p:txEl>
                                          </p:spTgt>
                                        </p:tgtEl>
                                      </p:cBhvr>
                                    </p:animEffect>
                                    <p:anim calcmode="lin" valueType="num">
                                      <p:cBhvr>
                                        <p:cTn id="29" dur="1000" fill="hold"/>
                                        <p:tgtEl>
                                          <p:spTgt spid="25">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25">
                                            <p:txEl>
                                              <p:pRg st="3" end="3"/>
                                            </p:txEl>
                                          </p:spTgt>
                                        </p:tgtEl>
                                        <p:attrNameLst>
                                          <p:attrName>ppt_y</p:attrName>
                                        </p:attrNameLst>
                                      </p:cBhvr>
                                      <p:tavLst>
                                        <p:tav tm="0">
                                          <p:val>
                                            <p:strVal val="#ppt_y+.1"/>
                                          </p:val>
                                        </p:tav>
                                        <p:tav tm="100000">
                                          <p:val>
                                            <p:strVal val="#ppt_y"/>
                                          </p:val>
                                        </p:tav>
                                      </p:tavLst>
                                    </p:anim>
                                  </p:childTnLst>
                                </p:cTn>
                              </p:par>
                              <p:par>
                                <p:cTn id="31" presetID="53" presetClass="entr" presetSubtype="16" fill="hold" nodeType="withEffect">
                                  <p:stCondLst>
                                    <p:cond delay="0"/>
                                  </p:stCondLst>
                                  <p:childTnLst>
                                    <p:set>
                                      <p:cBhvr>
                                        <p:cTn id="32" dur="1" fill="hold">
                                          <p:stCondLst>
                                            <p:cond delay="0"/>
                                          </p:stCondLst>
                                        </p:cTn>
                                        <p:tgtEl>
                                          <p:spTgt spid="27"/>
                                        </p:tgtEl>
                                        <p:attrNameLst>
                                          <p:attrName>style.visibility</p:attrName>
                                        </p:attrNameLst>
                                      </p:cBhvr>
                                      <p:to>
                                        <p:strVal val="visible"/>
                                      </p:to>
                                    </p:set>
                                    <p:anim calcmode="lin" valueType="num">
                                      <p:cBhvr>
                                        <p:cTn id="33" dur="500" fill="hold"/>
                                        <p:tgtEl>
                                          <p:spTgt spid="27"/>
                                        </p:tgtEl>
                                        <p:attrNameLst>
                                          <p:attrName>ppt_w</p:attrName>
                                        </p:attrNameLst>
                                      </p:cBhvr>
                                      <p:tavLst>
                                        <p:tav tm="0">
                                          <p:val>
                                            <p:fltVal val="0"/>
                                          </p:val>
                                        </p:tav>
                                        <p:tav tm="100000">
                                          <p:val>
                                            <p:strVal val="#ppt_w"/>
                                          </p:val>
                                        </p:tav>
                                      </p:tavLst>
                                    </p:anim>
                                    <p:anim calcmode="lin" valueType="num">
                                      <p:cBhvr>
                                        <p:cTn id="34" dur="500" fill="hold"/>
                                        <p:tgtEl>
                                          <p:spTgt spid="27"/>
                                        </p:tgtEl>
                                        <p:attrNameLst>
                                          <p:attrName>ppt_h</p:attrName>
                                        </p:attrNameLst>
                                      </p:cBhvr>
                                      <p:tavLst>
                                        <p:tav tm="0">
                                          <p:val>
                                            <p:fltVal val="0"/>
                                          </p:val>
                                        </p:tav>
                                        <p:tav tm="100000">
                                          <p:val>
                                            <p:strVal val="#ppt_h"/>
                                          </p:val>
                                        </p:tav>
                                      </p:tavLst>
                                    </p:anim>
                                    <p:animEffect transition="in" filter="fade">
                                      <p:cBhvr>
                                        <p:cTn id="35"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uiExpand="1" build="p"/>
    </p:bld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蓝灰商务工作汇报PPT模板1"/>
</p:tagLst>
</file>

<file path=ppt/tags/tag10.xml><?xml version="1.0" encoding="utf-8"?>
<p:tagLst xmlns:a="http://schemas.openxmlformats.org/drawingml/2006/main" xmlns:r="http://schemas.openxmlformats.org/officeDocument/2006/relationships" xmlns:p="http://schemas.openxmlformats.org/presentationml/2006/main">
  <p:tag name="MH" val="20200705110034"/>
  <p:tag name="MH_LIBRARY" val="GRAPHIC"/>
  <p:tag name="MH_TYPE" val="SubTitle"/>
  <p:tag name="MH_ORDER" val="8"/>
</p:tagLst>
</file>

<file path=ppt/tags/tag11.xml><?xml version="1.0" encoding="utf-8"?>
<p:tagLst xmlns:a="http://schemas.openxmlformats.org/drawingml/2006/main" xmlns:r="http://schemas.openxmlformats.org/officeDocument/2006/relationships" xmlns:p="http://schemas.openxmlformats.org/presentationml/2006/main">
  <p:tag name="MH" val="20200705110034"/>
  <p:tag name="MH_LIBRARY" val="GRAPHIC"/>
  <p:tag name="MH_TYPE" val="Other"/>
  <p:tag name="MH_ORDER" val="4"/>
</p:tagLst>
</file>

<file path=ppt/tags/tag12.xml><?xml version="1.0" encoding="utf-8"?>
<p:tagLst xmlns:a="http://schemas.openxmlformats.org/drawingml/2006/main" xmlns:r="http://schemas.openxmlformats.org/officeDocument/2006/relationships" xmlns:p="http://schemas.openxmlformats.org/presentationml/2006/main">
  <p:tag name="MH" val="20200705110034"/>
  <p:tag name="MH_LIBRARY" val="GRAPHIC"/>
  <p:tag name="MH_TYPE" val="Other"/>
  <p:tag name="MH_ORDER" val="21"/>
</p:tagLst>
</file>

<file path=ppt/tags/tag13.xml><?xml version="1.0" encoding="utf-8"?>
<p:tagLst xmlns:a="http://schemas.openxmlformats.org/drawingml/2006/main" xmlns:r="http://schemas.openxmlformats.org/officeDocument/2006/relationships" xmlns:p="http://schemas.openxmlformats.org/presentationml/2006/main">
  <p:tag name="MH" val="20200705110034"/>
  <p:tag name="MH_LIBRARY" val="GRAPHIC"/>
  <p:tag name="MH_TYPE" val="Other"/>
  <p:tag name="MH_ORDER" val="22"/>
</p:tagLst>
</file>

<file path=ppt/tags/tag14.xml><?xml version="1.0" encoding="utf-8"?>
<p:tagLst xmlns:a="http://schemas.openxmlformats.org/drawingml/2006/main" xmlns:r="http://schemas.openxmlformats.org/officeDocument/2006/relationships" xmlns:p="http://schemas.openxmlformats.org/presentationml/2006/main">
  <p:tag name="MH" val="20200705110034"/>
  <p:tag name="MH_LIBRARY" val="GRAPHIC"/>
  <p:tag name="MH_TYPE" val="SubTitle"/>
  <p:tag name="MH_ORDER" val="7"/>
</p:tagLst>
</file>

<file path=ppt/tags/tag15.xml><?xml version="1.0" encoding="utf-8"?>
<p:tagLst xmlns:a="http://schemas.openxmlformats.org/drawingml/2006/main" xmlns:r="http://schemas.openxmlformats.org/officeDocument/2006/relationships" xmlns:p="http://schemas.openxmlformats.org/presentationml/2006/main">
  <p:tag name="MH" val="20200705110034"/>
  <p:tag name="MH_LIBRARY" val="GRAPHIC"/>
  <p:tag name="MH_TYPE" val="Other"/>
  <p:tag name="MH_ORDER" val="3"/>
</p:tagLst>
</file>

<file path=ppt/tags/tag16.xml><?xml version="1.0" encoding="utf-8"?>
<p:tagLst xmlns:a="http://schemas.openxmlformats.org/drawingml/2006/main" xmlns:r="http://schemas.openxmlformats.org/officeDocument/2006/relationships" xmlns:p="http://schemas.openxmlformats.org/presentationml/2006/main">
  <p:tag name="MH" val="20200705110034"/>
  <p:tag name="MH_LIBRARY" val="GRAPHIC"/>
  <p:tag name="MH_TYPE" val="Other"/>
  <p:tag name="MH_ORDER" val="19"/>
</p:tagLst>
</file>

<file path=ppt/tags/tag17.xml><?xml version="1.0" encoding="utf-8"?>
<p:tagLst xmlns:a="http://schemas.openxmlformats.org/drawingml/2006/main" xmlns:r="http://schemas.openxmlformats.org/officeDocument/2006/relationships" xmlns:p="http://schemas.openxmlformats.org/presentationml/2006/main">
  <p:tag name="MH" val="20200705110034"/>
  <p:tag name="MH_LIBRARY" val="GRAPHIC"/>
  <p:tag name="MH_TYPE" val="Other"/>
  <p:tag name="MH_ORDER" val="20"/>
</p:tagLst>
</file>

<file path=ppt/tags/tag18.xml><?xml version="1.0" encoding="utf-8"?>
<p:tagLst xmlns:a="http://schemas.openxmlformats.org/drawingml/2006/main" xmlns:r="http://schemas.openxmlformats.org/officeDocument/2006/relationships" xmlns:p="http://schemas.openxmlformats.org/presentationml/2006/main">
  <p:tag name="MH" val="20200705110034"/>
  <p:tag name="MH_LIBRARY" val="GRAPHIC"/>
  <p:tag name="MH_TYPE" val="SubTitle"/>
  <p:tag name="MH_ORDER" val="6"/>
</p:tagLst>
</file>

<file path=ppt/tags/tag19.xml><?xml version="1.0" encoding="utf-8"?>
<p:tagLst xmlns:a="http://schemas.openxmlformats.org/drawingml/2006/main" xmlns:r="http://schemas.openxmlformats.org/officeDocument/2006/relationships" xmlns:p="http://schemas.openxmlformats.org/presentationml/2006/main">
  <p:tag name="MH" val="20200705110034"/>
  <p:tag name="MH_LIBRARY" val="GRAPHIC"/>
  <p:tag name="MH_TYPE" val="Other"/>
  <p:tag name="MH_ORDER" val="2"/>
</p:tagLst>
</file>

<file path=ppt/tags/tag2.xml><?xml version="1.0" encoding="utf-8"?>
<p:tagLst xmlns:a="http://schemas.openxmlformats.org/drawingml/2006/main" xmlns:r="http://schemas.openxmlformats.org/officeDocument/2006/relationships" xmlns:p="http://schemas.openxmlformats.org/presentationml/2006/main">
  <p:tag name="PA" val="v5.1.1"/>
</p:tagLst>
</file>

<file path=ppt/tags/tag20.xml><?xml version="1.0" encoding="utf-8"?>
<p:tagLst xmlns:a="http://schemas.openxmlformats.org/drawingml/2006/main" xmlns:r="http://schemas.openxmlformats.org/officeDocument/2006/relationships" xmlns:p="http://schemas.openxmlformats.org/presentationml/2006/main">
  <p:tag name="MH" val="20200705110034"/>
  <p:tag name="MH_LIBRARY" val="GRAPHIC"/>
  <p:tag name="MH_TYPE" val="Other"/>
  <p:tag name="MH_ORDER" val="17"/>
</p:tagLst>
</file>

<file path=ppt/tags/tag21.xml><?xml version="1.0" encoding="utf-8"?>
<p:tagLst xmlns:a="http://schemas.openxmlformats.org/drawingml/2006/main" xmlns:r="http://schemas.openxmlformats.org/officeDocument/2006/relationships" xmlns:p="http://schemas.openxmlformats.org/presentationml/2006/main">
  <p:tag name="MH" val="20200705110034"/>
  <p:tag name="MH_LIBRARY" val="GRAPHIC"/>
  <p:tag name="MH_TYPE" val="Other"/>
  <p:tag name="MH_ORDER" val="18"/>
</p:tagLst>
</file>

<file path=ppt/tags/tag22.xml><?xml version="1.0" encoding="utf-8"?>
<p:tagLst xmlns:a="http://schemas.openxmlformats.org/drawingml/2006/main" xmlns:r="http://schemas.openxmlformats.org/officeDocument/2006/relationships" xmlns:p="http://schemas.openxmlformats.org/presentationml/2006/main">
  <p:tag name="MH" val="20200705110034"/>
  <p:tag name="MH_LIBRARY" val="GRAPHIC"/>
  <p:tag name="MH_TYPE" val="SubTitle"/>
  <p:tag name="MH_ORDER" val="5"/>
</p:tagLst>
</file>

<file path=ppt/tags/tag23.xml><?xml version="1.0" encoding="utf-8"?>
<p:tagLst xmlns:a="http://schemas.openxmlformats.org/drawingml/2006/main" xmlns:r="http://schemas.openxmlformats.org/officeDocument/2006/relationships" xmlns:p="http://schemas.openxmlformats.org/presentationml/2006/main">
  <p:tag name="MH" val="20200705110034"/>
  <p:tag name="MH_LIBRARY" val="GRAPHIC"/>
  <p:tag name="MH_TYPE" val="Other"/>
  <p:tag name="MH_ORDER" val="6"/>
</p:tagLst>
</file>

<file path=ppt/tags/tag24.xml><?xml version="1.0" encoding="utf-8"?>
<p:tagLst xmlns:a="http://schemas.openxmlformats.org/drawingml/2006/main" xmlns:r="http://schemas.openxmlformats.org/officeDocument/2006/relationships" xmlns:p="http://schemas.openxmlformats.org/presentationml/2006/main">
  <p:tag name="MH" val="20200705110034"/>
  <p:tag name="MH_LIBRARY" val="GRAPHIC"/>
  <p:tag name="MH_TYPE" val="Other"/>
  <p:tag name="MH_ORDER" val="15"/>
</p:tagLst>
</file>

<file path=ppt/tags/tag25.xml><?xml version="1.0" encoding="utf-8"?>
<p:tagLst xmlns:a="http://schemas.openxmlformats.org/drawingml/2006/main" xmlns:r="http://schemas.openxmlformats.org/officeDocument/2006/relationships" xmlns:p="http://schemas.openxmlformats.org/presentationml/2006/main">
  <p:tag name="MH" val="20200705110034"/>
  <p:tag name="MH_LIBRARY" val="GRAPHIC"/>
  <p:tag name="MH_TYPE" val="Other"/>
  <p:tag name="MH_ORDER" val="16"/>
</p:tagLst>
</file>

<file path=ppt/tags/tag26.xml><?xml version="1.0" encoding="utf-8"?>
<p:tagLst xmlns:a="http://schemas.openxmlformats.org/drawingml/2006/main" xmlns:r="http://schemas.openxmlformats.org/officeDocument/2006/relationships" xmlns:p="http://schemas.openxmlformats.org/presentationml/2006/main">
  <p:tag name="MH" val="20200705110034"/>
  <p:tag name="MH_LIBRARY" val="GRAPHIC"/>
  <p:tag name="MH_TYPE" val="SubTitle"/>
  <p:tag name="MH_ORDER" val="4"/>
</p:tagLst>
</file>

<file path=ppt/tags/tag27.xml><?xml version="1.0" encoding="utf-8"?>
<p:tagLst xmlns:a="http://schemas.openxmlformats.org/drawingml/2006/main" xmlns:r="http://schemas.openxmlformats.org/officeDocument/2006/relationships" xmlns:p="http://schemas.openxmlformats.org/presentationml/2006/main">
  <p:tag name="MH" val="20200705110034"/>
  <p:tag name="MH_LIBRARY" val="GRAPHIC"/>
  <p:tag name="MH_TYPE" val="Other"/>
  <p:tag name="MH_ORDER" val="7"/>
</p:tagLst>
</file>

<file path=ppt/tags/tag28.xml><?xml version="1.0" encoding="utf-8"?>
<p:tagLst xmlns:a="http://schemas.openxmlformats.org/drawingml/2006/main" xmlns:r="http://schemas.openxmlformats.org/officeDocument/2006/relationships" xmlns:p="http://schemas.openxmlformats.org/presentationml/2006/main">
  <p:tag name="MH" val="20200705110034"/>
  <p:tag name="MH_LIBRARY" val="GRAPHIC"/>
  <p:tag name="MH_TYPE" val="Other"/>
  <p:tag name="MH_ORDER" val="13"/>
</p:tagLst>
</file>

<file path=ppt/tags/tag29.xml><?xml version="1.0" encoding="utf-8"?>
<p:tagLst xmlns:a="http://schemas.openxmlformats.org/drawingml/2006/main" xmlns:r="http://schemas.openxmlformats.org/officeDocument/2006/relationships" xmlns:p="http://schemas.openxmlformats.org/presentationml/2006/main">
  <p:tag name="MH" val="20200705110034"/>
  <p:tag name="MH_LIBRARY" val="GRAPHIC"/>
  <p:tag name="MH_TYPE" val="Other"/>
  <p:tag name="MH_ORDER" val="14"/>
</p:tagLst>
</file>

<file path=ppt/tags/tag3.xml><?xml version="1.0" encoding="utf-8"?>
<p:tagLst xmlns:a="http://schemas.openxmlformats.org/drawingml/2006/main" xmlns:r="http://schemas.openxmlformats.org/officeDocument/2006/relationships" xmlns:p="http://schemas.openxmlformats.org/presentationml/2006/main">
  <p:tag name="PA" val="v5.1.1"/>
</p:tagLst>
</file>

<file path=ppt/tags/tag30.xml><?xml version="1.0" encoding="utf-8"?>
<p:tagLst xmlns:a="http://schemas.openxmlformats.org/drawingml/2006/main" xmlns:r="http://schemas.openxmlformats.org/officeDocument/2006/relationships" xmlns:p="http://schemas.openxmlformats.org/presentationml/2006/main">
  <p:tag name="MH" val="20200705110034"/>
  <p:tag name="MH_LIBRARY" val="GRAPHIC"/>
  <p:tag name="MH_TYPE" val="SubTitle"/>
  <p:tag name="MH_ORDER" val="3"/>
</p:tagLst>
</file>

<file path=ppt/tags/tag31.xml><?xml version="1.0" encoding="utf-8"?>
<p:tagLst xmlns:a="http://schemas.openxmlformats.org/drawingml/2006/main" xmlns:r="http://schemas.openxmlformats.org/officeDocument/2006/relationships" xmlns:p="http://schemas.openxmlformats.org/presentationml/2006/main">
  <p:tag name="MH" val="20200705110034"/>
  <p:tag name="MH_LIBRARY" val="GRAPHIC"/>
  <p:tag name="MH_TYPE" val="Other"/>
  <p:tag name="MH_ORDER" val="8"/>
</p:tagLst>
</file>

<file path=ppt/tags/tag32.xml><?xml version="1.0" encoding="utf-8"?>
<p:tagLst xmlns:a="http://schemas.openxmlformats.org/drawingml/2006/main" xmlns:r="http://schemas.openxmlformats.org/officeDocument/2006/relationships" xmlns:p="http://schemas.openxmlformats.org/presentationml/2006/main">
  <p:tag name="MH" val="20200705110034"/>
  <p:tag name="MH_LIBRARY" val="GRAPHIC"/>
  <p:tag name="MH_TYPE" val="Other"/>
  <p:tag name="MH_ORDER" val="11"/>
</p:tagLst>
</file>

<file path=ppt/tags/tag33.xml><?xml version="1.0" encoding="utf-8"?>
<p:tagLst xmlns:a="http://schemas.openxmlformats.org/drawingml/2006/main" xmlns:r="http://schemas.openxmlformats.org/officeDocument/2006/relationships" xmlns:p="http://schemas.openxmlformats.org/presentationml/2006/main">
  <p:tag name="MH" val="20200705110034"/>
  <p:tag name="MH_LIBRARY" val="GRAPHIC"/>
  <p:tag name="MH_TYPE" val="Other"/>
  <p:tag name="MH_ORDER" val="12"/>
</p:tagLst>
</file>

<file path=ppt/tags/tag34.xml><?xml version="1.0" encoding="utf-8"?>
<p:tagLst xmlns:a="http://schemas.openxmlformats.org/drawingml/2006/main" xmlns:r="http://schemas.openxmlformats.org/officeDocument/2006/relationships" xmlns:p="http://schemas.openxmlformats.org/presentationml/2006/main">
  <p:tag name="MH" val="20200705110034"/>
  <p:tag name="MH_LIBRARY" val="GRAPHIC"/>
  <p:tag name="MH_TYPE" val="SubTitle"/>
  <p:tag name="MH_ORDER" val="2"/>
</p:tagLst>
</file>

<file path=ppt/tags/tag35.xml><?xml version="1.0" encoding="utf-8"?>
<p:tagLst xmlns:a="http://schemas.openxmlformats.org/drawingml/2006/main" xmlns:r="http://schemas.openxmlformats.org/officeDocument/2006/relationships" xmlns:p="http://schemas.openxmlformats.org/presentationml/2006/main">
  <p:tag name="MH" val="20200705110034"/>
  <p:tag name="MH_LIBRARY" val="GRAPHIC"/>
  <p:tag name="MH_TYPE" val="Other"/>
  <p:tag name="MH_ORDER" val="1"/>
</p:tagLst>
</file>

<file path=ppt/tags/tag36.xml><?xml version="1.0" encoding="utf-8"?>
<p:tagLst xmlns:a="http://schemas.openxmlformats.org/drawingml/2006/main" xmlns:r="http://schemas.openxmlformats.org/officeDocument/2006/relationships" xmlns:p="http://schemas.openxmlformats.org/presentationml/2006/main">
  <p:tag name="MH" val="20200705110034"/>
  <p:tag name="MH_LIBRARY" val="GRAPHIC"/>
  <p:tag name="MH_TYPE" val="Other"/>
  <p:tag name="MH_ORDER" val="9"/>
</p:tagLst>
</file>

<file path=ppt/tags/tag37.xml><?xml version="1.0" encoding="utf-8"?>
<p:tagLst xmlns:a="http://schemas.openxmlformats.org/drawingml/2006/main" xmlns:r="http://schemas.openxmlformats.org/officeDocument/2006/relationships" xmlns:p="http://schemas.openxmlformats.org/presentationml/2006/main">
  <p:tag name="MH" val="20200705110034"/>
  <p:tag name="MH_LIBRARY" val="GRAPHIC"/>
  <p:tag name="MH_TYPE" val="Other"/>
  <p:tag name="MH_ORDER" val="10"/>
</p:tagLst>
</file>

<file path=ppt/tags/tag38.xml><?xml version="1.0" encoding="utf-8"?>
<p:tagLst xmlns:a="http://schemas.openxmlformats.org/drawingml/2006/main" xmlns:r="http://schemas.openxmlformats.org/officeDocument/2006/relationships" xmlns:p="http://schemas.openxmlformats.org/presentationml/2006/main">
  <p:tag name="MH" val="20200705110034"/>
  <p:tag name="MH_LIBRARY" val="GRAPHIC"/>
  <p:tag name="MH_TYPE" val="SubTitle"/>
  <p:tag name="MH_ORDER" val="1"/>
</p:tagLst>
</file>

<file path=ppt/tags/tag4.xml><?xml version="1.0" encoding="utf-8"?>
<p:tagLst xmlns:a="http://schemas.openxmlformats.org/drawingml/2006/main" xmlns:r="http://schemas.openxmlformats.org/officeDocument/2006/relationships" xmlns:p="http://schemas.openxmlformats.org/presentationml/2006/main">
  <p:tag name="PA" val="v5.1.2"/>
</p:tagLst>
</file>

<file path=ppt/tags/tag5.xml><?xml version="1.0" encoding="utf-8"?>
<p:tagLst xmlns:a="http://schemas.openxmlformats.org/drawingml/2006/main" xmlns:r="http://schemas.openxmlformats.org/officeDocument/2006/relationships" xmlns:p="http://schemas.openxmlformats.org/presentationml/2006/main">
  <p:tag name="PA" val="v5.1.2"/>
</p:tagLst>
</file>

<file path=ppt/tags/tag6.xml><?xml version="1.0" encoding="utf-8"?>
<p:tagLst xmlns:a="http://schemas.openxmlformats.org/drawingml/2006/main" xmlns:r="http://schemas.openxmlformats.org/officeDocument/2006/relationships" xmlns:p="http://schemas.openxmlformats.org/presentationml/2006/main">
  <p:tag name="PA" val="v5.1.2"/>
</p:tagLst>
</file>

<file path=ppt/tags/tag7.xml><?xml version="1.0" encoding="utf-8"?>
<p:tagLst xmlns:a="http://schemas.openxmlformats.org/drawingml/2006/main" xmlns:r="http://schemas.openxmlformats.org/officeDocument/2006/relationships" xmlns:p="http://schemas.openxmlformats.org/presentationml/2006/main">
  <p:tag name="MH" val="20200705110034"/>
  <p:tag name="MH_LIBRARY" val="GRAPHIC"/>
  <p:tag name="MH_TYPE" val="Other"/>
  <p:tag name="MH_ORDER" val="5"/>
</p:tagLst>
</file>

<file path=ppt/tags/tag8.xml><?xml version="1.0" encoding="utf-8"?>
<p:tagLst xmlns:a="http://schemas.openxmlformats.org/drawingml/2006/main" xmlns:r="http://schemas.openxmlformats.org/officeDocument/2006/relationships" xmlns:p="http://schemas.openxmlformats.org/presentationml/2006/main">
  <p:tag name="MH" val="20200705110034"/>
  <p:tag name="MH_LIBRARY" val="GRAPHIC"/>
  <p:tag name="MH_TYPE" val="Other"/>
  <p:tag name="MH_ORDER" val="23"/>
</p:tagLst>
</file>

<file path=ppt/tags/tag9.xml><?xml version="1.0" encoding="utf-8"?>
<p:tagLst xmlns:a="http://schemas.openxmlformats.org/drawingml/2006/main" xmlns:r="http://schemas.openxmlformats.org/officeDocument/2006/relationships" xmlns:p="http://schemas.openxmlformats.org/presentationml/2006/main">
  <p:tag name="MH" val="20200705110034"/>
  <p:tag name="MH_LIBRARY" val="GRAPHIC"/>
  <p:tag name="MH_TYPE" val="Other"/>
  <p:tag name="MH_ORDER" val="24"/>
</p:tagLst>
</file>

<file path=ppt/theme/theme1.xml><?xml version="1.0" encoding="utf-8"?>
<a:theme xmlns:a="http://schemas.openxmlformats.org/drawingml/2006/main" name="Office 主题​​">
  <a:themeElements>
    <a:clrScheme name="自定义 38">
      <a:dk1>
        <a:srgbClr val="000000"/>
      </a:dk1>
      <a:lt1>
        <a:srgbClr val="FFFFFF"/>
      </a:lt1>
      <a:dk2>
        <a:srgbClr val="44546A"/>
      </a:dk2>
      <a:lt2>
        <a:srgbClr val="E7E6E6"/>
      </a:lt2>
      <a:accent1>
        <a:srgbClr val="0B9FAE"/>
      </a:accent1>
      <a:accent2>
        <a:srgbClr val="89CA7D"/>
      </a:accent2>
      <a:accent3>
        <a:srgbClr val="A5A5A5"/>
      </a:accent3>
      <a:accent4>
        <a:srgbClr val="FFC000"/>
      </a:accent4>
      <a:accent5>
        <a:srgbClr val="5B9BD5"/>
      </a:accent5>
      <a:accent6>
        <a:srgbClr val="70AD47"/>
      </a:accent6>
      <a:hlink>
        <a:srgbClr val="0563C1"/>
      </a:hlink>
      <a:folHlink>
        <a:srgbClr val="954F72"/>
      </a:folHlink>
    </a:clrScheme>
    <a:fontScheme name="xpqa2zoz">
      <a:majorFont>
        <a:latin typeface="iekie jianheiti" panose="020F0302020204030204"/>
        <a:ea typeface="iekie jianheiti"/>
        <a:cs typeface=""/>
      </a:majorFont>
      <a:minorFont>
        <a:latin typeface="iekie jianheiti" panose="020F0502020204030204"/>
        <a:ea typeface="iekie jianheiti"/>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2_Office 主题​​">
  <a:themeElements>
    <a:clrScheme name="自定义 18">
      <a:dk1>
        <a:srgbClr val="000000"/>
      </a:dk1>
      <a:lt1>
        <a:srgbClr val="FFFFFF"/>
      </a:lt1>
      <a:dk2>
        <a:srgbClr val="FB481E"/>
      </a:dk2>
      <a:lt2>
        <a:srgbClr val="FFFFFF"/>
      </a:lt2>
      <a:accent1>
        <a:srgbClr val="FB481E"/>
      </a:accent1>
      <a:accent2>
        <a:srgbClr val="A50F00"/>
      </a:accent2>
      <a:accent3>
        <a:srgbClr val="F17C60"/>
      </a:accent3>
      <a:accent4>
        <a:srgbClr val="780000"/>
      </a:accent4>
      <a:accent5>
        <a:srgbClr val="CFDEE8"/>
      </a:accent5>
      <a:accent6>
        <a:srgbClr val="E9F0F4"/>
      </a:accent6>
      <a:hlink>
        <a:srgbClr val="FEFFFE"/>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kumimoji="1" dirty="0">
            <a:latin typeface="Source Han Sans CN Normal" panose="020B0400000000000000" pitchFamily="34" charset="-128"/>
            <a:ea typeface="Source Han Sans CN Normal" panose="020B0400000000000000" pitchFamily="34" charset="-128"/>
          </a:defRPr>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square" rtlCol="0">
        <a:noAutofit/>
      </a:bodyPr>
      <a:lstStyle>
        <a:defPPr algn="l">
          <a:defRPr kumimoji="1" dirty="0">
            <a:latin typeface="Source Han Sans CN Normal" panose="020B0400000000000000" pitchFamily="34" charset="-128"/>
            <a:ea typeface="Source Han Sans CN Normal" panose="020B0400000000000000" pitchFamily="34" charset="-128"/>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3956</TotalTime>
  <Words>1256</Words>
  <Application>Microsoft Office PowerPoint</Application>
  <PresentationFormat>宽屏</PresentationFormat>
  <Paragraphs>101</Paragraphs>
  <Slides>15</Slides>
  <Notes>14</Notes>
  <HiddenSlides>0</HiddenSlides>
  <MMClips>0</MMClips>
  <ScaleCrop>false</ScaleCrop>
  <HeadingPairs>
    <vt:vector size="6" baseType="variant">
      <vt:variant>
        <vt:lpstr>已用的字体</vt:lpstr>
      </vt:variant>
      <vt:variant>
        <vt:i4>11</vt:i4>
      </vt:variant>
      <vt:variant>
        <vt:lpstr>主题</vt:lpstr>
      </vt:variant>
      <vt:variant>
        <vt:i4>2</vt:i4>
      </vt:variant>
      <vt:variant>
        <vt:lpstr>幻灯片标题</vt:lpstr>
      </vt:variant>
      <vt:variant>
        <vt:i4>15</vt:i4>
      </vt:variant>
    </vt:vector>
  </HeadingPairs>
  <TitlesOfParts>
    <vt:vector size="28" baseType="lpstr">
      <vt:lpstr>iekie jianheiti</vt:lpstr>
      <vt:lpstr>Source Han Sans CN Normal</vt:lpstr>
      <vt:lpstr>zihun59hao-chuangcuhei</vt:lpstr>
      <vt:lpstr>等线</vt:lpstr>
      <vt:lpstr>等线 Light</vt:lpstr>
      <vt:lpstr>宋体</vt:lpstr>
      <vt:lpstr>微软雅黑</vt:lpstr>
      <vt:lpstr>印品黑体</vt:lpstr>
      <vt:lpstr>Arial</vt:lpstr>
      <vt:lpstr>Calibri</vt:lpstr>
      <vt:lpstr>Times New Roman</vt:lpstr>
      <vt:lpstr>Office 主题​​</vt:lpstr>
      <vt:lpstr>2_Office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蓝灰商务工作汇报PPT模板1</dc:title>
  <dc:creator>andy</dc:creator>
  <cp:lastModifiedBy>tf</cp:lastModifiedBy>
  <cp:revision>516</cp:revision>
  <dcterms:created xsi:type="dcterms:W3CDTF">2019-04-09T06:58:04Z</dcterms:created>
  <dcterms:modified xsi:type="dcterms:W3CDTF">2025-02-24T08:47:01Z</dcterms:modified>
</cp:coreProperties>
</file>